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63b4814ed_0_2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f63b4814ed_0_2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63b4814ed_0_2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63b4814ed_0_2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63b4814ed_0_2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63b4814ed_0_2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63b4814ed_0_2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f63b4814ed_0_2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63b4814ed_0_2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f63b4814ed_0_2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63b4814ed_0_2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f63b4814ed_0_2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63b4814ed_0_2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f63b4814ed_0_2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63b4814ed_0_2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f63b4814ed_0_2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63b4814ed_0_2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63b4814ed_0_2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63b4814ed_0_2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f63b4814ed_0_2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63b4814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63b4814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63b4814e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63b4814e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63b4814ed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63b4814ed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63b4814ed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f63b4814ed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63b4814ed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63b4814ed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63b4814ed_0_1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63b4814ed_0_1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f63b4814ed_0_1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f63b4814ed_0_1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63b4814ed_0_2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63b4814ed_0_2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0" y="0"/>
            <a:ext cx="30480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341300" y="314875"/>
            <a:ext cx="5486400" cy="1134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348300" y="428200"/>
            <a:ext cx="2351400" cy="4399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56" name="Google Shape;56;p13"/>
          <p:cNvSpPr txBox="1"/>
          <p:nvPr>
            <p:ph idx="1" type="body"/>
          </p:nvPr>
        </p:nvSpPr>
        <p:spPr>
          <a:xfrm>
            <a:off x="3539325" y="593900"/>
            <a:ext cx="5090400" cy="40116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3">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14"/>
          <p:cNvCxnSpPr/>
          <p:nvPr/>
        </p:nvCxnSpPr>
        <p:spPr>
          <a:xfrm>
            <a:off x="858825" y="549150"/>
            <a:ext cx="7416300" cy="0"/>
          </a:xfrm>
          <a:prstGeom prst="straightConnector1">
            <a:avLst/>
          </a:prstGeom>
          <a:noFill/>
          <a:ln cap="flat" cmpd="sng" w="19050">
            <a:solidFill>
              <a:schemeClr val="lt1"/>
            </a:solidFill>
            <a:prstDash val="solid"/>
            <a:round/>
            <a:headEnd len="sm" w="sm" type="none"/>
            <a:tailEnd len="sm" w="sm" type="none"/>
          </a:ln>
        </p:spPr>
      </p:cxnSp>
      <p:cxnSp>
        <p:nvCxnSpPr>
          <p:cNvPr id="61" name="Google Shape;61;p14"/>
          <p:cNvCxnSpPr/>
          <p:nvPr/>
        </p:nvCxnSpPr>
        <p:spPr>
          <a:xfrm>
            <a:off x="863850" y="4594350"/>
            <a:ext cx="7416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14"/>
          <p:cNvSpPr txBox="1"/>
          <p:nvPr>
            <p:ph idx="1" type="body"/>
          </p:nvPr>
        </p:nvSpPr>
        <p:spPr>
          <a:xfrm>
            <a:off x="814025" y="945000"/>
            <a:ext cx="7515900" cy="3253500"/>
          </a:xfrm>
          <a:prstGeom prst="rect">
            <a:avLst/>
          </a:prstGeom>
          <a:noFill/>
        </p:spPr>
        <p:txBody>
          <a:bodyPr anchorCtr="0" anchor="ctr" bIns="91425" lIns="91425" spcFirstLastPara="1" rIns="91425" wrap="square" tIns="91425">
            <a:normAutofit/>
          </a:bodyPr>
          <a:lstStyle>
            <a:lvl1pPr indent="-381000" lvl="0" marL="457200" algn="ctr">
              <a:lnSpc>
                <a:spcPct val="115000"/>
              </a:lnSpc>
              <a:spcBef>
                <a:spcPts val="0"/>
              </a:spcBef>
              <a:spcAft>
                <a:spcPts val="0"/>
              </a:spcAft>
              <a:buClr>
                <a:schemeClr val="lt1"/>
              </a:buClr>
              <a:buSzPts val="2400"/>
              <a:buChar char="●"/>
              <a:defRPr sz="2400">
                <a:solidFill>
                  <a:schemeClr val="lt1"/>
                </a:solidFill>
              </a:defRPr>
            </a:lvl1pPr>
            <a:lvl2pPr indent="-355600" lvl="1" marL="914400" algn="ctr">
              <a:lnSpc>
                <a:spcPct val="115000"/>
              </a:lnSpc>
              <a:spcBef>
                <a:spcPts val="0"/>
              </a:spcBef>
              <a:spcAft>
                <a:spcPts val="0"/>
              </a:spcAft>
              <a:buClr>
                <a:schemeClr val="lt1"/>
              </a:buClr>
              <a:buSzPts val="2000"/>
              <a:buChar char="○"/>
              <a:defRPr sz="2000">
                <a:solidFill>
                  <a:schemeClr val="lt1"/>
                </a:solidFill>
              </a:defRPr>
            </a:lvl2pPr>
            <a:lvl3pPr indent="-355600" lvl="2" marL="1371600" algn="ctr">
              <a:lnSpc>
                <a:spcPct val="115000"/>
              </a:lnSpc>
              <a:spcBef>
                <a:spcPts val="0"/>
              </a:spcBef>
              <a:spcAft>
                <a:spcPts val="0"/>
              </a:spcAft>
              <a:buClr>
                <a:schemeClr val="lt1"/>
              </a:buClr>
              <a:buSzPts val="2000"/>
              <a:buChar char="■"/>
              <a:defRPr sz="2000">
                <a:solidFill>
                  <a:schemeClr val="lt1"/>
                </a:solidFill>
              </a:defRPr>
            </a:lvl3pPr>
            <a:lvl4pPr indent="-355600" lvl="3" marL="1828800" algn="ctr">
              <a:lnSpc>
                <a:spcPct val="115000"/>
              </a:lnSpc>
              <a:spcBef>
                <a:spcPts val="0"/>
              </a:spcBef>
              <a:spcAft>
                <a:spcPts val="0"/>
              </a:spcAft>
              <a:buClr>
                <a:schemeClr val="lt1"/>
              </a:buClr>
              <a:buSzPts val="2000"/>
              <a:buChar char="●"/>
              <a:defRPr sz="2000">
                <a:solidFill>
                  <a:schemeClr val="lt1"/>
                </a:solidFill>
              </a:defRPr>
            </a:lvl4pPr>
            <a:lvl5pPr indent="-355600" lvl="4" marL="2286000" algn="ctr">
              <a:lnSpc>
                <a:spcPct val="115000"/>
              </a:lnSpc>
              <a:spcBef>
                <a:spcPts val="0"/>
              </a:spcBef>
              <a:spcAft>
                <a:spcPts val="0"/>
              </a:spcAft>
              <a:buClr>
                <a:schemeClr val="lt1"/>
              </a:buClr>
              <a:buSzPts val="2000"/>
              <a:buChar char="○"/>
              <a:defRPr sz="2000">
                <a:solidFill>
                  <a:schemeClr val="lt1"/>
                </a:solidFill>
              </a:defRPr>
            </a:lvl5pPr>
            <a:lvl6pPr indent="-355600" lvl="5" marL="2743200" algn="ctr">
              <a:lnSpc>
                <a:spcPct val="115000"/>
              </a:lnSpc>
              <a:spcBef>
                <a:spcPts val="0"/>
              </a:spcBef>
              <a:spcAft>
                <a:spcPts val="0"/>
              </a:spcAft>
              <a:buClr>
                <a:schemeClr val="lt1"/>
              </a:buClr>
              <a:buSzPts val="2000"/>
              <a:buChar char="■"/>
              <a:defRPr sz="2000">
                <a:solidFill>
                  <a:schemeClr val="lt1"/>
                </a:solidFill>
              </a:defRPr>
            </a:lvl6pPr>
            <a:lvl7pPr indent="-355600" lvl="6" marL="3200400" algn="ctr">
              <a:lnSpc>
                <a:spcPct val="115000"/>
              </a:lnSpc>
              <a:spcBef>
                <a:spcPts val="0"/>
              </a:spcBef>
              <a:spcAft>
                <a:spcPts val="0"/>
              </a:spcAft>
              <a:buClr>
                <a:schemeClr val="lt1"/>
              </a:buClr>
              <a:buSzPts val="2000"/>
              <a:buChar char="●"/>
              <a:defRPr sz="2000">
                <a:solidFill>
                  <a:schemeClr val="lt1"/>
                </a:solidFill>
              </a:defRPr>
            </a:lvl7pPr>
            <a:lvl8pPr indent="-355600" lvl="7" marL="3657600" algn="ctr">
              <a:lnSpc>
                <a:spcPct val="115000"/>
              </a:lnSpc>
              <a:spcBef>
                <a:spcPts val="0"/>
              </a:spcBef>
              <a:spcAft>
                <a:spcPts val="0"/>
              </a:spcAft>
              <a:buClr>
                <a:schemeClr val="lt1"/>
              </a:buClr>
              <a:buSzPts val="2000"/>
              <a:buChar char="○"/>
              <a:defRPr sz="2000">
                <a:solidFill>
                  <a:schemeClr val="lt1"/>
                </a:solidFill>
              </a:defRPr>
            </a:lvl8pPr>
            <a:lvl9pPr indent="-355600" lvl="8" marL="4114800" algn="ctr">
              <a:lnSpc>
                <a:spcPct val="115000"/>
              </a:lnSpc>
              <a:spcBef>
                <a:spcPts val="0"/>
              </a:spcBef>
              <a:spcAft>
                <a:spcPts val="0"/>
              </a:spcAft>
              <a:buClr>
                <a:schemeClr val="lt1"/>
              </a:buClr>
              <a:buSzPts val="2000"/>
              <a:buChar char="■"/>
              <a:defRPr sz="2000">
                <a:solidFill>
                  <a:schemeClr val="lt1"/>
                </a:solidFill>
              </a:defRPr>
            </a:lvl9pPr>
          </a:lstStyle>
          <a:p/>
        </p:txBody>
      </p:sp>
      <p:sp>
        <p:nvSpPr>
          <p:cNvPr id="63" name="Google Shape;63;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6">
    <p:spTree>
      <p:nvGrpSpPr>
        <p:cNvPr id="64" name="Shape 64"/>
        <p:cNvGrpSpPr/>
        <p:nvPr/>
      </p:nvGrpSpPr>
      <p:grpSpPr>
        <a:xfrm>
          <a:off x="0" y="0"/>
          <a:ext cx="0" cy="0"/>
          <a:chOff x="0" y="0"/>
          <a:chExt cx="0" cy="0"/>
        </a:xfrm>
      </p:grpSpPr>
      <p:sp>
        <p:nvSpPr>
          <p:cNvPr id="65" name="Google Shape;65;p15"/>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a:off x="0" y="0"/>
            <a:ext cx="30480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a:off x="3341300" y="314875"/>
            <a:ext cx="5486400" cy="1134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type="title"/>
          </p:nvPr>
        </p:nvSpPr>
        <p:spPr>
          <a:xfrm>
            <a:off x="348300" y="428200"/>
            <a:ext cx="2351400" cy="4399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70" name="Google Shape;70;p15"/>
          <p:cNvSpPr txBox="1"/>
          <p:nvPr>
            <p:ph idx="1" type="body"/>
          </p:nvPr>
        </p:nvSpPr>
        <p:spPr>
          <a:xfrm>
            <a:off x="3539325" y="593900"/>
            <a:ext cx="5090400" cy="40116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1" name="Google Shape;71;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9">
    <p:bg>
      <p:bgPr>
        <a:solidFill>
          <a:srgbClr val="FFFFFF"/>
        </a:solidFill>
      </p:bgPr>
    </p:bg>
    <p:spTree>
      <p:nvGrpSpPr>
        <p:cNvPr id="72" name="Shape 72"/>
        <p:cNvGrpSpPr/>
        <p:nvPr/>
      </p:nvGrpSpPr>
      <p:grpSpPr>
        <a:xfrm>
          <a:off x="0" y="0"/>
          <a:ext cx="0" cy="0"/>
          <a:chOff x="0" y="0"/>
          <a:chExt cx="0" cy="0"/>
        </a:xfrm>
      </p:grpSpPr>
      <p:sp>
        <p:nvSpPr>
          <p:cNvPr id="73" name="Google Shape;73;p16"/>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16"/>
          <p:cNvCxnSpPr/>
          <p:nvPr/>
        </p:nvCxnSpPr>
        <p:spPr>
          <a:xfrm>
            <a:off x="858825" y="549150"/>
            <a:ext cx="7416300" cy="0"/>
          </a:xfrm>
          <a:prstGeom prst="straightConnector1">
            <a:avLst/>
          </a:prstGeom>
          <a:noFill/>
          <a:ln cap="flat" cmpd="sng" w="19050">
            <a:solidFill>
              <a:schemeClr val="lt1"/>
            </a:solidFill>
            <a:prstDash val="solid"/>
            <a:round/>
            <a:headEnd len="sm" w="sm" type="none"/>
            <a:tailEnd len="sm" w="sm" type="none"/>
          </a:ln>
        </p:spPr>
      </p:cxnSp>
      <p:cxnSp>
        <p:nvCxnSpPr>
          <p:cNvPr id="75" name="Google Shape;75;p16"/>
          <p:cNvCxnSpPr/>
          <p:nvPr/>
        </p:nvCxnSpPr>
        <p:spPr>
          <a:xfrm>
            <a:off x="863850" y="4594350"/>
            <a:ext cx="7416300" cy="0"/>
          </a:xfrm>
          <a:prstGeom prst="straightConnector1">
            <a:avLst/>
          </a:prstGeom>
          <a:noFill/>
          <a:ln cap="flat" cmpd="sng" w="19050">
            <a:solidFill>
              <a:schemeClr val="lt1"/>
            </a:solidFill>
            <a:prstDash val="solid"/>
            <a:round/>
            <a:headEnd len="sm" w="sm" type="none"/>
            <a:tailEnd len="sm" w="sm" type="none"/>
          </a:ln>
        </p:spPr>
      </p:cxnSp>
      <p:sp>
        <p:nvSpPr>
          <p:cNvPr id="76" name="Google Shape;76;p16"/>
          <p:cNvSpPr txBox="1"/>
          <p:nvPr>
            <p:ph idx="1" type="body"/>
          </p:nvPr>
        </p:nvSpPr>
        <p:spPr>
          <a:xfrm>
            <a:off x="814025" y="945000"/>
            <a:ext cx="7515900" cy="3253500"/>
          </a:xfrm>
          <a:prstGeom prst="rect">
            <a:avLst/>
          </a:prstGeom>
          <a:noFill/>
        </p:spPr>
        <p:txBody>
          <a:bodyPr anchorCtr="0" anchor="ctr" bIns="91425" lIns="91425" spcFirstLastPara="1" rIns="91425" wrap="square" tIns="91425">
            <a:normAutofit/>
          </a:bodyPr>
          <a:lstStyle>
            <a:lvl1pPr indent="-381000" lvl="0" marL="457200" algn="ctr">
              <a:lnSpc>
                <a:spcPct val="115000"/>
              </a:lnSpc>
              <a:spcBef>
                <a:spcPts val="0"/>
              </a:spcBef>
              <a:spcAft>
                <a:spcPts val="0"/>
              </a:spcAft>
              <a:buClr>
                <a:schemeClr val="lt1"/>
              </a:buClr>
              <a:buSzPts val="2400"/>
              <a:buChar char="●"/>
              <a:defRPr sz="2400">
                <a:solidFill>
                  <a:schemeClr val="lt1"/>
                </a:solidFill>
              </a:defRPr>
            </a:lvl1pPr>
            <a:lvl2pPr indent="-355600" lvl="1" marL="914400" algn="ctr">
              <a:lnSpc>
                <a:spcPct val="115000"/>
              </a:lnSpc>
              <a:spcBef>
                <a:spcPts val="0"/>
              </a:spcBef>
              <a:spcAft>
                <a:spcPts val="0"/>
              </a:spcAft>
              <a:buClr>
                <a:schemeClr val="lt1"/>
              </a:buClr>
              <a:buSzPts val="2000"/>
              <a:buChar char="○"/>
              <a:defRPr sz="2000">
                <a:solidFill>
                  <a:schemeClr val="lt1"/>
                </a:solidFill>
              </a:defRPr>
            </a:lvl2pPr>
            <a:lvl3pPr indent="-355600" lvl="2" marL="1371600" algn="ctr">
              <a:lnSpc>
                <a:spcPct val="115000"/>
              </a:lnSpc>
              <a:spcBef>
                <a:spcPts val="0"/>
              </a:spcBef>
              <a:spcAft>
                <a:spcPts val="0"/>
              </a:spcAft>
              <a:buClr>
                <a:schemeClr val="lt1"/>
              </a:buClr>
              <a:buSzPts val="2000"/>
              <a:buChar char="■"/>
              <a:defRPr sz="2000">
                <a:solidFill>
                  <a:schemeClr val="lt1"/>
                </a:solidFill>
              </a:defRPr>
            </a:lvl3pPr>
            <a:lvl4pPr indent="-355600" lvl="3" marL="1828800" algn="ctr">
              <a:lnSpc>
                <a:spcPct val="115000"/>
              </a:lnSpc>
              <a:spcBef>
                <a:spcPts val="0"/>
              </a:spcBef>
              <a:spcAft>
                <a:spcPts val="0"/>
              </a:spcAft>
              <a:buClr>
                <a:schemeClr val="lt1"/>
              </a:buClr>
              <a:buSzPts val="2000"/>
              <a:buChar char="●"/>
              <a:defRPr sz="2000">
                <a:solidFill>
                  <a:schemeClr val="lt1"/>
                </a:solidFill>
              </a:defRPr>
            </a:lvl4pPr>
            <a:lvl5pPr indent="-355600" lvl="4" marL="2286000" algn="ctr">
              <a:lnSpc>
                <a:spcPct val="115000"/>
              </a:lnSpc>
              <a:spcBef>
                <a:spcPts val="0"/>
              </a:spcBef>
              <a:spcAft>
                <a:spcPts val="0"/>
              </a:spcAft>
              <a:buClr>
                <a:schemeClr val="lt1"/>
              </a:buClr>
              <a:buSzPts val="2000"/>
              <a:buChar char="○"/>
              <a:defRPr sz="2000">
                <a:solidFill>
                  <a:schemeClr val="lt1"/>
                </a:solidFill>
              </a:defRPr>
            </a:lvl5pPr>
            <a:lvl6pPr indent="-355600" lvl="5" marL="2743200" algn="ctr">
              <a:lnSpc>
                <a:spcPct val="115000"/>
              </a:lnSpc>
              <a:spcBef>
                <a:spcPts val="0"/>
              </a:spcBef>
              <a:spcAft>
                <a:spcPts val="0"/>
              </a:spcAft>
              <a:buClr>
                <a:schemeClr val="lt1"/>
              </a:buClr>
              <a:buSzPts val="2000"/>
              <a:buChar char="■"/>
              <a:defRPr sz="2000">
                <a:solidFill>
                  <a:schemeClr val="lt1"/>
                </a:solidFill>
              </a:defRPr>
            </a:lvl6pPr>
            <a:lvl7pPr indent="-355600" lvl="6" marL="3200400" algn="ctr">
              <a:lnSpc>
                <a:spcPct val="115000"/>
              </a:lnSpc>
              <a:spcBef>
                <a:spcPts val="0"/>
              </a:spcBef>
              <a:spcAft>
                <a:spcPts val="0"/>
              </a:spcAft>
              <a:buClr>
                <a:schemeClr val="lt1"/>
              </a:buClr>
              <a:buSzPts val="2000"/>
              <a:buChar char="●"/>
              <a:defRPr sz="2000">
                <a:solidFill>
                  <a:schemeClr val="lt1"/>
                </a:solidFill>
              </a:defRPr>
            </a:lvl7pPr>
            <a:lvl8pPr indent="-355600" lvl="7" marL="3657600" algn="ctr">
              <a:lnSpc>
                <a:spcPct val="115000"/>
              </a:lnSpc>
              <a:spcBef>
                <a:spcPts val="0"/>
              </a:spcBef>
              <a:spcAft>
                <a:spcPts val="0"/>
              </a:spcAft>
              <a:buClr>
                <a:schemeClr val="lt1"/>
              </a:buClr>
              <a:buSzPts val="2000"/>
              <a:buChar char="○"/>
              <a:defRPr sz="2000">
                <a:solidFill>
                  <a:schemeClr val="lt1"/>
                </a:solidFill>
              </a:defRPr>
            </a:lvl8pPr>
            <a:lvl9pPr indent="-355600" lvl="8" marL="4114800" algn="ctr">
              <a:lnSpc>
                <a:spcPct val="115000"/>
              </a:lnSpc>
              <a:spcBef>
                <a:spcPts val="0"/>
              </a:spcBef>
              <a:spcAft>
                <a:spcPts val="0"/>
              </a:spcAft>
              <a:buClr>
                <a:schemeClr val="lt1"/>
              </a:buClr>
              <a:buSzPts val="2000"/>
              <a:buChar char="■"/>
              <a:defRPr sz="2000">
                <a:solidFill>
                  <a:schemeClr val="lt1"/>
                </a:solidFill>
              </a:defRPr>
            </a:lvl9pPr>
          </a:lstStyle>
          <a:p/>
        </p:txBody>
      </p:sp>
      <p:sp>
        <p:nvSpPr>
          <p:cNvPr id="77" name="Google Shape;77;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0">
    <p:spTree>
      <p:nvGrpSpPr>
        <p:cNvPr id="78" name="Shape 78"/>
        <p:cNvGrpSpPr/>
        <p:nvPr/>
      </p:nvGrpSpPr>
      <p:grpSpPr>
        <a:xfrm>
          <a:off x="0" y="0"/>
          <a:ext cx="0" cy="0"/>
          <a:chOff x="0" y="0"/>
          <a:chExt cx="0" cy="0"/>
        </a:xfrm>
      </p:grpSpPr>
      <p:pic>
        <p:nvPicPr>
          <p:cNvPr id="79" name="Google Shape;79;p17"/>
          <p:cNvPicPr preferRelativeResize="0"/>
          <p:nvPr/>
        </p:nvPicPr>
        <p:blipFill>
          <a:blip r:embed="rId2">
            <a:alphaModFix/>
          </a:blip>
          <a:stretch>
            <a:fillRect/>
          </a:stretch>
        </p:blipFill>
        <p:spPr>
          <a:xfrm>
            <a:off x="0" y="0"/>
            <a:ext cx="9144000" cy="5143504"/>
          </a:xfrm>
          <a:prstGeom prst="rect">
            <a:avLst/>
          </a:prstGeom>
          <a:noFill/>
          <a:ln>
            <a:noFill/>
          </a:ln>
        </p:spPr>
      </p:pic>
      <p:sp>
        <p:nvSpPr>
          <p:cNvPr id="80" name="Google Shape;80;p17"/>
          <p:cNvSpPr txBox="1"/>
          <p:nvPr>
            <p:ph idx="1" type="body"/>
          </p:nvPr>
        </p:nvSpPr>
        <p:spPr>
          <a:xfrm>
            <a:off x="4026250" y="370700"/>
            <a:ext cx="4747200" cy="4146300"/>
          </a:xfrm>
          <a:prstGeom prst="rect">
            <a:avLst/>
          </a:prstGeom>
          <a:noFill/>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424242"/>
              </a:buClr>
              <a:buSzPts val="1800"/>
              <a:buChar char="●"/>
              <a:defRPr sz="1800">
                <a:solidFill>
                  <a:srgbClr val="424242"/>
                </a:solidFill>
              </a:defRPr>
            </a:lvl1pPr>
            <a:lvl2pPr indent="-330200" lvl="1" marL="914400" algn="l">
              <a:lnSpc>
                <a:spcPct val="115000"/>
              </a:lnSpc>
              <a:spcBef>
                <a:spcPts val="0"/>
              </a:spcBef>
              <a:spcAft>
                <a:spcPts val="0"/>
              </a:spcAft>
              <a:buClr>
                <a:srgbClr val="424242"/>
              </a:buClr>
              <a:buSzPts val="1600"/>
              <a:buChar char="○"/>
              <a:defRPr sz="1600">
                <a:solidFill>
                  <a:srgbClr val="424242"/>
                </a:solidFill>
              </a:defRPr>
            </a:lvl2pPr>
            <a:lvl3pPr indent="-330200" lvl="2" marL="1371600" algn="l">
              <a:lnSpc>
                <a:spcPct val="115000"/>
              </a:lnSpc>
              <a:spcBef>
                <a:spcPts val="0"/>
              </a:spcBef>
              <a:spcAft>
                <a:spcPts val="0"/>
              </a:spcAft>
              <a:buClr>
                <a:srgbClr val="424242"/>
              </a:buClr>
              <a:buSzPts val="1600"/>
              <a:buChar char="■"/>
              <a:defRPr sz="1600">
                <a:solidFill>
                  <a:srgbClr val="424242"/>
                </a:solidFill>
              </a:defRPr>
            </a:lvl3pPr>
            <a:lvl4pPr indent="-330200" lvl="3" marL="1828800" algn="l">
              <a:lnSpc>
                <a:spcPct val="115000"/>
              </a:lnSpc>
              <a:spcBef>
                <a:spcPts val="0"/>
              </a:spcBef>
              <a:spcAft>
                <a:spcPts val="0"/>
              </a:spcAft>
              <a:buClr>
                <a:srgbClr val="424242"/>
              </a:buClr>
              <a:buSzPts val="1600"/>
              <a:buChar char="●"/>
              <a:defRPr sz="1600">
                <a:solidFill>
                  <a:srgbClr val="424242"/>
                </a:solidFill>
              </a:defRPr>
            </a:lvl4pPr>
            <a:lvl5pPr indent="-330200" lvl="4" marL="2286000" algn="l">
              <a:lnSpc>
                <a:spcPct val="115000"/>
              </a:lnSpc>
              <a:spcBef>
                <a:spcPts val="0"/>
              </a:spcBef>
              <a:spcAft>
                <a:spcPts val="0"/>
              </a:spcAft>
              <a:buClr>
                <a:srgbClr val="424242"/>
              </a:buClr>
              <a:buSzPts val="1600"/>
              <a:buChar char="○"/>
              <a:defRPr sz="1600">
                <a:solidFill>
                  <a:srgbClr val="424242"/>
                </a:solidFill>
              </a:defRPr>
            </a:lvl5pPr>
            <a:lvl6pPr indent="-330200" lvl="5" marL="2743200" algn="l">
              <a:lnSpc>
                <a:spcPct val="115000"/>
              </a:lnSpc>
              <a:spcBef>
                <a:spcPts val="0"/>
              </a:spcBef>
              <a:spcAft>
                <a:spcPts val="0"/>
              </a:spcAft>
              <a:buClr>
                <a:srgbClr val="424242"/>
              </a:buClr>
              <a:buSzPts val="1600"/>
              <a:buChar char="■"/>
              <a:defRPr sz="1600">
                <a:solidFill>
                  <a:srgbClr val="424242"/>
                </a:solidFill>
              </a:defRPr>
            </a:lvl6pPr>
            <a:lvl7pPr indent="-330200" lvl="6" marL="3200400" algn="l">
              <a:lnSpc>
                <a:spcPct val="115000"/>
              </a:lnSpc>
              <a:spcBef>
                <a:spcPts val="0"/>
              </a:spcBef>
              <a:spcAft>
                <a:spcPts val="0"/>
              </a:spcAft>
              <a:buClr>
                <a:srgbClr val="424242"/>
              </a:buClr>
              <a:buSzPts val="1600"/>
              <a:buChar char="●"/>
              <a:defRPr sz="1600">
                <a:solidFill>
                  <a:srgbClr val="424242"/>
                </a:solidFill>
              </a:defRPr>
            </a:lvl7pPr>
            <a:lvl8pPr indent="-330200" lvl="7" marL="3657600" algn="l">
              <a:lnSpc>
                <a:spcPct val="115000"/>
              </a:lnSpc>
              <a:spcBef>
                <a:spcPts val="0"/>
              </a:spcBef>
              <a:spcAft>
                <a:spcPts val="0"/>
              </a:spcAft>
              <a:buClr>
                <a:srgbClr val="424242"/>
              </a:buClr>
              <a:buSzPts val="1600"/>
              <a:buChar char="○"/>
              <a:defRPr sz="1600">
                <a:solidFill>
                  <a:srgbClr val="424242"/>
                </a:solidFill>
              </a:defRPr>
            </a:lvl8pPr>
            <a:lvl9pPr indent="-330200" lvl="8" marL="4114800" algn="l">
              <a:lnSpc>
                <a:spcPct val="115000"/>
              </a:lnSpc>
              <a:spcBef>
                <a:spcPts val="0"/>
              </a:spcBef>
              <a:spcAft>
                <a:spcPts val="0"/>
              </a:spcAft>
              <a:buClr>
                <a:srgbClr val="424242"/>
              </a:buClr>
              <a:buSzPts val="1600"/>
              <a:buChar char="■"/>
              <a:defRPr sz="1600">
                <a:solidFill>
                  <a:srgbClr val="424242"/>
                </a:solidFill>
              </a:defRPr>
            </a:lvl9pPr>
          </a:lstStyle>
          <a:p/>
        </p:txBody>
      </p:sp>
      <p:sp>
        <p:nvSpPr>
          <p:cNvPr id="81" name="Google Shape;81;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424242"/>
                </a:solidFill>
              </a:defRPr>
            </a:lvl1pPr>
            <a:lvl2pPr lvl="1" algn="r">
              <a:lnSpc>
                <a:spcPct val="100000"/>
              </a:lnSpc>
              <a:spcAft>
                <a:spcPts val="0"/>
              </a:spcAft>
              <a:buNone/>
              <a:defRPr sz="1000">
                <a:solidFill>
                  <a:srgbClr val="424242"/>
                </a:solidFill>
              </a:defRPr>
            </a:lvl2pPr>
            <a:lvl3pPr lvl="2" algn="r">
              <a:lnSpc>
                <a:spcPct val="100000"/>
              </a:lnSpc>
              <a:spcAft>
                <a:spcPts val="0"/>
              </a:spcAft>
              <a:buNone/>
              <a:defRPr sz="1000">
                <a:solidFill>
                  <a:srgbClr val="424242"/>
                </a:solidFill>
              </a:defRPr>
            </a:lvl3pPr>
            <a:lvl4pPr lvl="3" algn="r">
              <a:lnSpc>
                <a:spcPct val="100000"/>
              </a:lnSpc>
              <a:spcAft>
                <a:spcPts val="0"/>
              </a:spcAft>
              <a:buNone/>
              <a:defRPr sz="1000">
                <a:solidFill>
                  <a:srgbClr val="424242"/>
                </a:solidFill>
              </a:defRPr>
            </a:lvl4pPr>
            <a:lvl5pPr lvl="4" algn="r">
              <a:lnSpc>
                <a:spcPct val="100000"/>
              </a:lnSpc>
              <a:spcAft>
                <a:spcPts val="0"/>
              </a:spcAft>
              <a:buNone/>
              <a:defRPr sz="1000">
                <a:solidFill>
                  <a:srgbClr val="424242"/>
                </a:solidFill>
              </a:defRPr>
            </a:lvl5pPr>
            <a:lvl6pPr lvl="5" algn="r">
              <a:lnSpc>
                <a:spcPct val="100000"/>
              </a:lnSpc>
              <a:spcAft>
                <a:spcPts val="0"/>
              </a:spcAft>
              <a:buNone/>
              <a:defRPr sz="1000">
                <a:solidFill>
                  <a:srgbClr val="424242"/>
                </a:solidFill>
              </a:defRPr>
            </a:lvl6pPr>
            <a:lvl7pPr lvl="6" algn="r">
              <a:lnSpc>
                <a:spcPct val="100000"/>
              </a:lnSpc>
              <a:spcAft>
                <a:spcPts val="0"/>
              </a:spcAft>
              <a:buNone/>
              <a:defRPr sz="1000">
                <a:solidFill>
                  <a:srgbClr val="424242"/>
                </a:solidFill>
              </a:defRPr>
            </a:lvl7pPr>
            <a:lvl8pPr lvl="7" algn="r">
              <a:lnSpc>
                <a:spcPct val="100000"/>
              </a:lnSpc>
              <a:spcAft>
                <a:spcPts val="0"/>
              </a:spcAft>
              <a:buNone/>
              <a:defRPr sz="1000">
                <a:solidFill>
                  <a:srgbClr val="424242"/>
                </a:solidFill>
              </a:defRPr>
            </a:lvl8pPr>
            <a:lvl9pPr lvl="8" algn="r">
              <a:lnSpc>
                <a:spcPct val="100000"/>
              </a:lnSpc>
              <a:spcAft>
                <a:spcPts val="0"/>
              </a:spcAft>
              <a:buNone/>
              <a:defRPr sz="1000">
                <a:solidFill>
                  <a:srgbClr val="42424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1">
    <p:spTree>
      <p:nvGrpSpPr>
        <p:cNvPr id="82" name="Shape 82"/>
        <p:cNvGrpSpPr/>
        <p:nvPr/>
      </p:nvGrpSpPr>
      <p:grpSpPr>
        <a:xfrm>
          <a:off x="0" y="0"/>
          <a:ext cx="0" cy="0"/>
          <a:chOff x="0" y="0"/>
          <a:chExt cx="0" cy="0"/>
        </a:xfrm>
      </p:grpSpPr>
      <p:sp>
        <p:nvSpPr>
          <p:cNvPr id="83" name="Google Shape;83;p18"/>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18"/>
          <p:cNvGrpSpPr/>
          <p:nvPr/>
        </p:nvGrpSpPr>
        <p:grpSpPr>
          <a:xfrm>
            <a:off x="0" y="4510813"/>
            <a:ext cx="9144000" cy="150575"/>
            <a:chOff x="0" y="3797750"/>
            <a:chExt cx="9144000" cy="150575"/>
          </a:xfrm>
        </p:grpSpPr>
        <p:cxnSp>
          <p:nvCxnSpPr>
            <p:cNvPr id="85" name="Google Shape;85;p18"/>
            <p:cNvCxnSpPr/>
            <p:nvPr/>
          </p:nvCxnSpPr>
          <p:spPr>
            <a:xfrm>
              <a:off x="0" y="3797750"/>
              <a:ext cx="9144000" cy="0"/>
            </a:xfrm>
            <a:prstGeom prst="straightConnector1">
              <a:avLst/>
            </a:prstGeom>
            <a:noFill/>
            <a:ln cap="flat" cmpd="sng" w="19050">
              <a:solidFill>
                <a:srgbClr val="90A4AE"/>
              </a:solidFill>
              <a:prstDash val="solid"/>
              <a:round/>
              <a:headEnd len="sm" w="sm" type="none"/>
              <a:tailEnd len="sm" w="sm" type="none"/>
            </a:ln>
          </p:spPr>
        </p:cxnSp>
        <p:cxnSp>
          <p:nvCxnSpPr>
            <p:cNvPr id="86" name="Google Shape;86;p18"/>
            <p:cNvCxnSpPr/>
            <p:nvPr/>
          </p:nvCxnSpPr>
          <p:spPr>
            <a:xfrm>
              <a:off x="0" y="3948325"/>
              <a:ext cx="9144000" cy="0"/>
            </a:xfrm>
            <a:prstGeom prst="straightConnector1">
              <a:avLst/>
            </a:prstGeom>
            <a:noFill/>
            <a:ln cap="flat" cmpd="sng" w="19050">
              <a:solidFill>
                <a:srgbClr val="90A4AE"/>
              </a:solidFill>
              <a:prstDash val="solid"/>
              <a:round/>
              <a:headEnd len="sm" w="sm" type="none"/>
              <a:tailEnd len="sm" w="sm" type="none"/>
            </a:ln>
          </p:spPr>
        </p:cxnSp>
        <p:cxnSp>
          <p:nvCxnSpPr>
            <p:cNvPr id="87" name="Google Shape;87;p18"/>
            <p:cNvCxnSpPr/>
            <p:nvPr/>
          </p:nvCxnSpPr>
          <p:spPr>
            <a:xfrm>
              <a:off x="0" y="3873038"/>
              <a:ext cx="9144000" cy="0"/>
            </a:xfrm>
            <a:prstGeom prst="straightConnector1">
              <a:avLst/>
            </a:prstGeom>
            <a:noFill/>
            <a:ln cap="flat" cmpd="sng" w="19050">
              <a:solidFill>
                <a:srgbClr val="90A4AE"/>
              </a:solidFill>
              <a:prstDash val="solid"/>
              <a:round/>
              <a:headEnd len="sm" w="sm" type="none"/>
              <a:tailEnd len="sm" w="sm" type="none"/>
            </a:ln>
          </p:spPr>
        </p:cxnSp>
      </p:grpSp>
      <p:sp>
        <p:nvSpPr>
          <p:cNvPr id="88" name="Google Shape;88;p18"/>
          <p:cNvSpPr txBox="1"/>
          <p:nvPr>
            <p:ph type="title"/>
          </p:nvPr>
        </p:nvSpPr>
        <p:spPr>
          <a:xfrm>
            <a:off x="311700" y="445025"/>
            <a:ext cx="8520600" cy="572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200"/>
              <a:buNone/>
              <a:defRPr sz="3200">
                <a:solidFill>
                  <a:srgbClr val="FFFFFF"/>
                </a:solidFill>
              </a:defRPr>
            </a:lvl1pPr>
            <a:lvl2pPr lvl="1" algn="l">
              <a:lnSpc>
                <a:spcPct val="100000"/>
              </a:lnSpc>
              <a:spcBef>
                <a:spcPts val="0"/>
              </a:spcBef>
              <a:spcAft>
                <a:spcPts val="0"/>
              </a:spcAft>
              <a:buClr>
                <a:srgbClr val="FFFFFF"/>
              </a:buClr>
              <a:buSzPts val="3200"/>
              <a:buNone/>
              <a:defRPr sz="3200">
                <a:solidFill>
                  <a:srgbClr val="FFFFFF"/>
                </a:solidFill>
              </a:defRPr>
            </a:lvl2pPr>
            <a:lvl3pPr lvl="2" algn="l">
              <a:lnSpc>
                <a:spcPct val="100000"/>
              </a:lnSpc>
              <a:spcBef>
                <a:spcPts val="0"/>
              </a:spcBef>
              <a:spcAft>
                <a:spcPts val="0"/>
              </a:spcAft>
              <a:buClr>
                <a:srgbClr val="FFFFFF"/>
              </a:buClr>
              <a:buSzPts val="3200"/>
              <a:buNone/>
              <a:defRPr sz="3200">
                <a:solidFill>
                  <a:srgbClr val="FFFFFF"/>
                </a:solidFill>
              </a:defRPr>
            </a:lvl3pPr>
            <a:lvl4pPr lvl="3" algn="l">
              <a:lnSpc>
                <a:spcPct val="100000"/>
              </a:lnSpc>
              <a:spcBef>
                <a:spcPts val="0"/>
              </a:spcBef>
              <a:spcAft>
                <a:spcPts val="0"/>
              </a:spcAft>
              <a:buClr>
                <a:srgbClr val="FFFFFF"/>
              </a:buClr>
              <a:buSzPts val="3200"/>
              <a:buNone/>
              <a:defRPr sz="3200">
                <a:solidFill>
                  <a:srgbClr val="FFFFFF"/>
                </a:solidFill>
              </a:defRPr>
            </a:lvl4pPr>
            <a:lvl5pPr lvl="4" algn="l">
              <a:lnSpc>
                <a:spcPct val="100000"/>
              </a:lnSpc>
              <a:spcBef>
                <a:spcPts val="0"/>
              </a:spcBef>
              <a:spcAft>
                <a:spcPts val="0"/>
              </a:spcAft>
              <a:buClr>
                <a:srgbClr val="FFFFFF"/>
              </a:buClr>
              <a:buSzPts val="3200"/>
              <a:buNone/>
              <a:defRPr sz="3200">
                <a:solidFill>
                  <a:srgbClr val="FFFFFF"/>
                </a:solidFill>
              </a:defRPr>
            </a:lvl5pPr>
            <a:lvl6pPr lvl="5" algn="l">
              <a:lnSpc>
                <a:spcPct val="100000"/>
              </a:lnSpc>
              <a:spcBef>
                <a:spcPts val="0"/>
              </a:spcBef>
              <a:spcAft>
                <a:spcPts val="0"/>
              </a:spcAft>
              <a:buClr>
                <a:srgbClr val="FFFFFF"/>
              </a:buClr>
              <a:buSzPts val="3200"/>
              <a:buNone/>
              <a:defRPr sz="3200">
                <a:solidFill>
                  <a:srgbClr val="FFFFFF"/>
                </a:solidFill>
              </a:defRPr>
            </a:lvl6pPr>
            <a:lvl7pPr lvl="6" algn="l">
              <a:lnSpc>
                <a:spcPct val="100000"/>
              </a:lnSpc>
              <a:spcBef>
                <a:spcPts val="0"/>
              </a:spcBef>
              <a:spcAft>
                <a:spcPts val="0"/>
              </a:spcAft>
              <a:buClr>
                <a:srgbClr val="FFFFFF"/>
              </a:buClr>
              <a:buSzPts val="3200"/>
              <a:buNone/>
              <a:defRPr sz="3200">
                <a:solidFill>
                  <a:srgbClr val="FFFFFF"/>
                </a:solidFill>
              </a:defRPr>
            </a:lvl7pPr>
            <a:lvl8pPr lvl="7" algn="l">
              <a:lnSpc>
                <a:spcPct val="100000"/>
              </a:lnSpc>
              <a:spcBef>
                <a:spcPts val="0"/>
              </a:spcBef>
              <a:spcAft>
                <a:spcPts val="0"/>
              </a:spcAft>
              <a:buClr>
                <a:srgbClr val="FFFFFF"/>
              </a:buClr>
              <a:buSzPts val="3200"/>
              <a:buNone/>
              <a:defRPr sz="3200">
                <a:solidFill>
                  <a:srgbClr val="FFFFFF"/>
                </a:solidFill>
              </a:defRPr>
            </a:lvl8pPr>
            <a:lvl9pPr lvl="8" algn="l">
              <a:lnSpc>
                <a:spcPct val="100000"/>
              </a:lnSpc>
              <a:spcBef>
                <a:spcPts val="0"/>
              </a:spcBef>
              <a:spcAft>
                <a:spcPts val="0"/>
              </a:spcAft>
              <a:buClr>
                <a:srgbClr val="FFFFFF"/>
              </a:buClr>
              <a:buSzPts val="3200"/>
              <a:buNone/>
              <a:defRPr sz="3200">
                <a:solidFill>
                  <a:srgbClr val="FFFFFF"/>
                </a:solidFill>
              </a:defRPr>
            </a:lvl9pPr>
          </a:lstStyle>
          <a:p/>
        </p:txBody>
      </p:sp>
      <p:sp>
        <p:nvSpPr>
          <p:cNvPr id="89" name="Google Shape;89;p18"/>
          <p:cNvSpPr txBox="1"/>
          <p:nvPr>
            <p:ph idx="1" type="body"/>
          </p:nvPr>
        </p:nvSpPr>
        <p:spPr>
          <a:xfrm>
            <a:off x="311700" y="1152475"/>
            <a:ext cx="8520600" cy="32238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90" name="Google Shape;90;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
    <p:bg>
      <p:bgPr>
        <a:solidFill>
          <a:srgbClr val="FFFFFF"/>
        </a:solidFill>
      </p:bgPr>
    </p:bg>
    <p:spTree>
      <p:nvGrpSpPr>
        <p:cNvPr id="91" name="Shape 91"/>
        <p:cNvGrpSpPr/>
        <p:nvPr/>
      </p:nvGrpSpPr>
      <p:grpSpPr>
        <a:xfrm>
          <a:off x="0" y="0"/>
          <a:ext cx="0" cy="0"/>
          <a:chOff x="0" y="0"/>
          <a:chExt cx="0" cy="0"/>
        </a:xfrm>
      </p:grpSpPr>
      <p:sp>
        <p:nvSpPr>
          <p:cNvPr id="92" name="Google Shape;92;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rmAutofit/>
          </a:bodyPr>
          <a:lstStyle>
            <a:lvl1pPr lvl="0" algn="r">
              <a:lnSpc>
                <a:spcPct val="100000"/>
              </a:lnSpc>
              <a:spcBef>
                <a:spcPts val="0"/>
              </a:spcBef>
              <a:spcAft>
                <a:spcPts val="0"/>
              </a:spcAft>
              <a:buClr>
                <a:schemeClr val="dk1"/>
              </a:buClr>
              <a:buSzPts val="4800"/>
              <a:buNone/>
              <a:defRPr b="1" sz="4800">
                <a:solidFill>
                  <a:schemeClr val="dk1"/>
                </a:solidFill>
              </a:defRPr>
            </a:lvl1pPr>
            <a:lvl2pPr lvl="1" algn="r">
              <a:lnSpc>
                <a:spcPct val="100000"/>
              </a:lnSpc>
              <a:spcBef>
                <a:spcPts val="0"/>
              </a:spcBef>
              <a:spcAft>
                <a:spcPts val="0"/>
              </a:spcAft>
              <a:buClr>
                <a:schemeClr val="dk1"/>
              </a:buClr>
              <a:buSzPts val="4800"/>
              <a:buNone/>
              <a:defRPr b="1" sz="4800">
                <a:solidFill>
                  <a:schemeClr val="dk1"/>
                </a:solidFill>
              </a:defRPr>
            </a:lvl2pPr>
            <a:lvl3pPr lvl="2" algn="r">
              <a:lnSpc>
                <a:spcPct val="100000"/>
              </a:lnSpc>
              <a:spcBef>
                <a:spcPts val="0"/>
              </a:spcBef>
              <a:spcAft>
                <a:spcPts val="0"/>
              </a:spcAft>
              <a:buClr>
                <a:schemeClr val="dk1"/>
              </a:buClr>
              <a:buSzPts val="4800"/>
              <a:buNone/>
              <a:defRPr b="1" sz="4800">
                <a:solidFill>
                  <a:schemeClr val="dk1"/>
                </a:solidFill>
              </a:defRPr>
            </a:lvl3pPr>
            <a:lvl4pPr lvl="3" algn="r">
              <a:lnSpc>
                <a:spcPct val="100000"/>
              </a:lnSpc>
              <a:spcBef>
                <a:spcPts val="0"/>
              </a:spcBef>
              <a:spcAft>
                <a:spcPts val="0"/>
              </a:spcAft>
              <a:buClr>
                <a:schemeClr val="dk1"/>
              </a:buClr>
              <a:buSzPts val="4800"/>
              <a:buNone/>
              <a:defRPr b="1" sz="4800">
                <a:solidFill>
                  <a:schemeClr val="dk1"/>
                </a:solidFill>
              </a:defRPr>
            </a:lvl4pPr>
            <a:lvl5pPr lvl="4" algn="r">
              <a:lnSpc>
                <a:spcPct val="100000"/>
              </a:lnSpc>
              <a:spcBef>
                <a:spcPts val="0"/>
              </a:spcBef>
              <a:spcAft>
                <a:spcPts val="0"/>
              </a:spcAft>
              <a:buClr>
                <a:schemeClr val="dk1"/>
              </a:buClr>
              <a:buSzPts val="4800"/>
              <a:buNone/>
              <a:defRPr b="1" sz="4800">
                <a:solidFill>
                  <a:schemeClr val="dk1"/>
                </a:solidFill>
              </a:defRPr>
            </a:lvl5pPr>
            <a:lvl6pPr lvl="5" algn="r">
              <a:lnSpc>
                <a:spcPct val="100000"/>
              </a:lnSpc>
              <a:spcBef>
                <a:spcPts val="0"/>
              </a:spcBef>
              <a:spcAft>
                <a:spcPts val="0"/>
              </a:spcAft>
              <a:buClr>
                <a:schemeClr val="dk1"/>
              </a:buClr>
              <a:buSzPts val="4800"/>
              <a:buNone/>
              <a:defRPr b="1" sz="4800">
                <a:solidFill>
                  <a:schemeClr val="dk1"/>
                </a:solidFill>
              </a:defRPr>
            </a:lvl6pPr>
            <a:lvl7pPr lvl="6" algn="r">
              <a:lnSpc>
                <a:spcPct val="100000"/>
              </a:lnSpc>
              <a:spcBef>
                <a:spcPts val="0"/>
              </a:spcBef>
              <a:spcAft>
                <a:spcPts val="0"/>
              </a:spcAft>
              <a:buClr>
                <a:schemeClr val="dk1"/>
              </a:buClr>
              <a:buSzPts val="4800"/>
              <a:buNone/>
              <a:defRPr b="1" sz="4800">
                <a:solidFill>
                  <a:schemeClr val="dk1"/>
                </a:solidFill>
              </a:defRPr>
            </a:lvl7pPr>
            <a:lvl8pPr lvl="7" algn="r">
              <a:lnSpc>
                <a:spcPct val="100000"/>
              </a:lnSpc>
              <a:spcBef>
                <a:spcPts val="0"/>
              </a:spcBef>
              <a:spcAft>
                <a:spcPts val="0"/>
              </a:spcAft>
              <a:buClr>
                <a:schemeClr val="dk1"/>
              </a:buClr>
              <a:buSzPts val="4800"/>
              <a:buNone/>
              <a:defRPr b="1" sz="4800">
                <a:solidFill>
                  <a:schemeClr val="dk1"/>
                </a:solidFill>
              </a:defRPr>
            </a:lvl8pPr>
            <a:lvl9pPr lvl="8" algn="r">
              <a:lnSpc>
                <a:spcPct val="100000"/>
              </a:lnSpc>
              <a:spcBef>
                <a:spcPts val="0"/>
              </a:spcBef>
              <a:spcAft>
                <a:spcPts val="0"/>
              </a:spcAft>
              <a:buClr>
                <a:schemeClr val="dk1"/>
              </a:buClr>
              <a:buSzPts val="4800"/>
              <a:buNone/>
              <a:defRPr b="1" sz="4800">
                <a:solidFill>
                  <a:schemeClr val="dk1"/>
                </a:solidFill>
              </a:defRPr>
            </a:lvl9pPr>
          </a:lstStyle>
          <a:p/>
        </p:txBody>
      </p:sp>
      <p:sp>
        <p:nvSpPr>
          <p:cNvPr id="94" name="Google Shape;94;p19"/>
          <p:cNvSpPr txBox="1"/>
          <p:nvPr>
            <p:ph idx="1" type="body"/>
          </p:nvPr>
        </p:nvSpPr>
        <p:spPr>
          <a:xfrm>
            <a:off x="2601000" y="518875"/>
            <a:ext cx="5913300" cy="4064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95" name="Google Shape;9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3">
    <p:spTree>
      <p:nvGrpSpPr>
        <p:cNvPr id="96" name="Shape 96"/>
        <p:cNvGrpSpPr/>
        <p:nvPr/>
      </p:nvGrpSpPr>
      <p:grpSpPr>
        <a:xfrm>
          <a:off x="0" y="0"/>
          <a:ext cx="0" cy="0"/>
          <a:chOff x="0" y="0"/>
          <a:chExt cx="0" cy="0"/>
        </a:xfrm>
      </p:grpSpPr>
      <p:sp>
        <p:nvSpPr>
          <p:cNvPr id="97" name="Google Shape;97;p20"/>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a:off x="0" y="0"/>
            <a:ext cx="3048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a:off x="3341300" y="314875"/>
            <a:ext cx="5486400" cy="113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ph type="title"/>
          </p:nvPr>
        </p:nvSpPr>
        <p:spPr>
          <a:xfrm>
            <a:off x="348300" y="428200"/>
            <a:ext cx="2351400" cy="4399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02" name="Google Shape;102;p20"/>
          <p:cNvSpPr txBox="1"/>
          <p:nvPr>
            <p:ph idx="1" type="body"/>
          </p:nvPr>
        </p:nvSpPr>
        <p:spPr>
          <a:xfrm>
            <a:off x="3539325" y="593900"/>
            <a:ext cx="5090400" cy="40116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103" name="Google Shape;103;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4">
    <p:spTree>
      <p:nvGrpSpPr>
        <p:cNvPr id="104" name="Shape 104"/>
        <p:cNvGrpSpPr/>
        <p:nvPr/>
      </p:nvGrpSpPr>
      <p:grpSpPr>
        <a:xfrm>
          <a:off x="0" y="0"/>
          <a:ext cx="0" cy="0"/>
          <a:chOff x="0" y="0"/>
          <a:chExt cx="0" cy="0"/>
        </a:xfrm>
      </p:grpSpPr>
      <p:sp>
        <p:nvSpPr>
          <p:cNvPr id="105" name="Google Shape;105;p21"/>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p21"/>
          <p:cNvGrpSpPr/>
          <p:nvPr/>
        </p:nvGrpSpPr>
        <p:grpSpPr>
          <a:xfrm>
            <a:off x="0" y="4510813"/>
            <a:ext cx="9144000" cy="150575"/>
            <a:chOff x="0" y="3797750"/>
            <a:chExt cx="9144000" cy="150575"/>
          </a:xfrm>
        </p:grpSpPr>
        <p:cxnSp>
          <p:nvCxnSpPr>
            <p:cNvPr id="107" name="Google Shape;107;p21"/>
            <p:cNvCxnSpPr/>
            <p:nvPr/>
          </p:nvCxnSpPr>
          <p:spPr>
            <a:xfrm>
              <a:off x="0" y="3797750"/>
              <a:ext cx="9144000" cy="0"/>
            </a:xfrm>
            <a:prstGeom prst="straightConnector1">
              <a:avLst/>
            </a:prstGeom>
            <a:noFill/>
            <a:ln cap="flat" cmpd="sng" w="19050">
              <a:solidFill>
                <a:srgbClr val="90A4AE"/>
              </a:solidFill>
              <a:prstDash val="solid"/>
              <a:round/>
              <a:headEnd len="sm" w="sm" type="none"/>
              <a:tailEnd len="sm" w="sm" type="none"/>
            </a:ln>
          </p:spPr>
        </p:cxnSp>
        <p:cxnSp>
          <p:nvCxnSpPr>
            <p:cNvPr id="108" name="Google Shape;108;p21"/>
            <p:cNvCxnSpPr/>
            <p:nvPr/>
          </p:nvCxnSpPr>
          <p:spPr>
            <a:xfrm>
              <a:off x="0" y="3948325"/>
              <a:ext cx="9144000" cy="0"/>
            </a:xfrm>
            <a:prstGeom prst="straightConnector1">
              <a:avLst/>
            </a:prstGeom>
            <a:noFill/>
            <a:ln cap="flat" cmpd="sng" w="19050">
              <a:solidFill>
                <a:srgbClr val="90A4AE"/>
              </a:solidFill>
              <a:prstDash val="solid"/>
              <a:round/>
              <a:headEnd len="sm" w="sm" type="none"/>
              <a:tailEnd len="sm" w="sm" type="none"/>
            </a:ln>
          </p:spPr>
        </p:cxnSp>
        <p:cxnSp>
          <p:nvCxnSpPr>
            <p:cNvPr id="109" name="Google Shape;109;p21"/>
            <p:cNvCxnSpPr/>
            <p:nvPr/>
          </p:nvCxnSpPr>
          <p:spPr>
            <a:xfrm>
              <a:off x="0" y="3873038"/>
              <a:ext cx="9144000" cy="0"/>
            </a:xfrm>
            <a:prstGeom prst="straightConnector1">
              <a:avLst/>
            </a:prstGeom>
            <a:noFill/>
            <a:ln cap="flat" cmpd="sng" w="19050">
              <a:solidFill>
                <a:srgbClr val="90A4AE"/>
              </a:solidFill>
              <a:prstDash val="solid"/>
              <a:round/>
              <a:headEnd len="sm" w="sm" type="none"/>
              <a:tailEnd len="sm" w="sm" type="none"/>
            </a:ln>
          </p:spPr>
        </p:cxnSp>
      </p:grpSp>
      <p:sp>
        <p:nvSpPr>
          <p:cNvPr id="110" name="Google Shape;110;p21"/>
          <p:cNvSpPr txBox="1"/>
          <p:nvPr>
            <p:ph type="title"/>
          </p:nvPr>
        </p:nvSpPr>
        <p:spPr>
          <a:xfrm>
            <a:off x="311700" y="445025"/>
            <a:ext cx="8520600" cy="572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200"/>
              <a:buNone/>
              <a:defRPr sz="3200">
                <a:solidFill>
                  <a:srgbClr val="FFFFFF"/>
                </a:solidFill>
              </a:defRPr>
            </a:lvl1pPr>
            <a:lvl2pPr lvl="1" algn="l">
              <a:lnSpc>
                <a:spcPct val="100000"/>
              </a:lnSpc>
              <a:spcBef>
                <a:spcPts val="0"/>
              </a:spcBef>
              <a:spcAft>
                <a:spcPts val="0"/>
              </a:spcAft>
              <a:buClr>
                <a:srgbClr val="FFFFFF"/>
              </a:buClr>
              <a:buSzPts val="3200"/>
              <a:buNone/>
              <a:defRPr sz="3200">
                <a:solidFill>
                  <a:srgbClr val="FFFFFF"/>
                </a:solidFill>
              </a:defRPr>
            </a:lvl2pPr>
            <a:lvl3pPr lvl="2" algn="l">
              <a:lnSpc>
                <a:spcPct val="100000"/>
              </a:lnSpc>
              <a:spcBef>
                <a:spcPts val="0"/>
              </a:spcBef>
              <a:spcAft>
                <a:spcPts val="0"/>
              </a:spcAft>
              <a:buClr>
                <a:srgbClr val="FFFFFF"/>
              </a:buClr>
              <a:buSzPts val="3200"/>
              <a:buNone/>
              <a:defRPr sz="3200">
                <a:solidFill>
                  <a:srgbClr val="FFFFFF"/>
                </a:solidFill>
              </a:defRPr>
            </a:lvl3pPr>
            <a:lvl4pPr lvl="3" algn="l">
              <a:lnSpc>
                <a:spcPct val="100000"/>
              </a:lnSpc>
              <a:spcBef>
                <a:spcPts val="0"/>
              </a:spcBef>
              <a:spcAft>
                <a:spcPts val="0"/>
              </a:spcAft>
              <a:buClr>
                <a:srgbClr val="FFFFFF"/>
              </a:buClr>
              <a:buSzPts val="3200"/>
              <a:buNone/>
              <a:defRPr sz="3200">
                <a:solidFill>
                  <a:srgbClr val="FFFFFF"/>
                </a:solidFill>
              </a:defRPr>
            </a:lvl4pPr>
            <a:lvl5pPr lvl="4" algn="l">
              <a:lnSpc>
                <a:spcPct val="100000"/>
              </a:lnSpc>
              <a:spcBef>
                <a:spcPts val="0"/>
              </a:spcBef>
              <a:spcAft>
                <a:spcPts val="0"/>
              </a:spcAft>
              <a:buClr>
                <a:srgbClr val="FFFFFF"/>
              </a:buClr>
              <a:buSzPts val="3200"/>
              <a:buNone/>
              <a:defRPr sz="3200">
                <a:solidFill>
                  <a:srgbClr val="FFFFFF"/>
                </a:solidFill>
              </a:defRPr>
            </a:lvl5pPr>
            <a:lvl6pPr lvl="5" algn="l">
              <a:lnSpc>
                <a:spcPct val="100000"/>
              </a:lnSpc>
              <a:spcBef>
                <a:spcPts val="0"/>
              </a:spcBef>
              <a:spcAft>
                <a:spcPts val="0"/>
              </a:spcAft>
              <a:buClr>
                <a:srgbClr val="FFFFFF"/>
              </a:buClr>
              <a:buSzPts val="3200"/>
              <a:buNone/>
              <a:defRPr sz="3200">
                <a:solidFill>
                  <a:srgbClr val="FFFFFF"/>
                </a:solidFill>
              </a:defRPr>
            </a:lvl6pPr>
            <a:lvl7pPr lvl="6" algn="l">
              <a:lnSpc>
                <a:spcPct val="100000"/>
              </a:lnSpc>
              <a:spcBef>
                <a:spcPts val="0"/>
              </a:spcBef>
              <a:spcAft>
                <a:spcPts val="0"/>
              </a:spcAft>
              <a:buClr>
                <a:srgbClr val="FFFFFF"/>
              </a:buClr>
              <a:buSzPts val="3200"/>
              <a:buNone/>
              <a:defRPr sz="3200">
                <a:solidFill>
                  <a:srgbClr val="FFFFFF"/>
                </a:solidFill>
              </a:defRPr>
            </a:lvl7pPr>
            <a:lvl8pPr lvl="7" algn="l">
              <a:lnSpc>
                <a:spcPct val="100000"/>
              </a:lnSpc>
              <a:spcBef>
                <a:spcPts val="0"/>
              </a:spcBef>
              <a:spcAft>
                <a:spcPts val="0"/>
              </a:spcAft>
              <a:buClr>
                <a:srgbClr val="FFFFFF"/>
              </a:buClr>
              <a:buSzPts val="3200"/>
              <a:buNone/>
              <a:defRPr sz="3200">
                <a:solidFill>
                  <a:srgbClr val="FFFFFF"/>
                </a:solidFill>
              </a:defRPr>
            </a:lvl8pPr>
            <a:lvl9pPr lvl="8" algn="l">
              <a:lnSpc>
                <a:spcPct val="100000"/>
              </a:lnSpc>
              <a:spcBef>
                <a:spcPts val="0"/>
              </a:spcBef>
              <a:spcAft>
                <a:spcPts val="0"/>
              </a:spcAft>
              <a:buClr>
                <a:srgbClr val="FFFFFF"/>
              </a:buClr>
              <a:buSzPts val="3200"/>
              <a:buNone/>
              <a:defRPr sz="3200">
                <a:solidFill>
                  <a:srgbClr val="FFFFFF"/>
                </a:solidFill>
              </a:defRPr>
            </a:lvl9pPr>
          </a:lstStyle>
          <a:p/>
        </p:txBody>
      </p:sp>
      <p:sp>
        <p:nvSpPr>
          <p:cNvPr id="111" name="Google Shape;111;p21"/>
          <p:cNvSpPr txBox="1"/>
          <p:nvPr>
            <p:ph idx="1" type="body"/>
          </p:nvPr>
        </p:nvSpPr>
        <p:spPr>
          <a:xfrm>
            <a:off x="311700" y="1152475"/>
            <a:ext cx="8520600" cy="32238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112" name="Google Shape;112;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5">
    <p:bg>
      <p:bgPr>
        <a:solidFill>
          <a:srgbClr val="FFFFFF"/>
        </a:solidFill>
      </p:bgPr>
    </p:bg>
    <p:spTree>
      <p:nvGrpSpPr>
        <p:cNvPr id="113" name="Shape 113"/>
        <p:cNvGrpSpPr/>
        <p:nvPr/>
      </p:nvGrpSpPr>
      <p:grpSpPr>
        <a:xfrm>
          <a:off x="0" y="0"/>
          <a:ext cx="0" cy="0"/>
          <a:chOff x="0" y="0"/>
          <a:chExt cx="0" cy="0"/>
        </a:xfrm>
      </p:grpSpPr>
      <p:sp>
        <p:nvSpPr>
          <p:cNvPr id="114" name="Google Shape;114;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type="title"/>
          </p:nvPr>
        </p:nvSpPr>
        <p:spPr>
          <a:xfrm>
            <a:off x="349300" y="334525"/>
            <a:ext cx="7407000" cy="663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200"/>
              <a:buNone/>
              <a:defRPr b="1" sz="3200">
                <a:solidFill>
                  <a:schemeClr val="dk1"/>
                </a:solidFill>
              </a:defRPr>
            </a:lvl1pPr>
            <a:lvl2pPr lvl="1" algn="l">
              <a:lnSpc>
                <a:spcPct val="100000"/>
              </a:lnSpc>
              <a:spcBef>
                <a:spcPts val="0"/>
              </a:spcBef>
              <a:spcAft>
                <a:spcPts val="0"/>
              </a:spcAft>
              <a:buClr>
                <a:schemeClr val="dk1"/>
              </a:buClr>
              <a:buSzPts val="3200"/>
              <a:buNone/>
              <a:defRPr b="1" sz="3200">
                <a:solidFill>
                  <a:schemeClr val="dk1"/>
                </a:solidFill>
              </a:defRPr>
            </a:lvl2pPr>
            <a:lvl3pPr lvl="2" algn="l">
              <a:lnSpc>
                <a:spcPct val="100000"/>
              </a:lnSpc>
              <a:spcBef>
                <a:spcPts val="0"/>
              </a:spcBef>
              <a:spcAft>
                <a:spcPts val="0"/>
              </a:spcAft>
              <a:buClr>
                <a:schemeClr val="dk1"/>
              </a:buClr>
              <a:buSzPts val="3200"/>
              <a:buNone/>
              <a:defRPr b="1" sz="3200">
                <a:solidFill>
                  <a:schemeClr val="dk1"/>
                </a:solidFill>
              </a:defRPr>
            </a:lvl3pPr>
            <a:lvl4pPr lvl="3" algn="l">
              <a:lnSpc>
                <a:spcPct val="100000"/>
              </a:lnSpc>
              <a:spcBef>
                <a:spcPts val="0"/>
              </a:spcBef>
              <a:spcAft>
                <a:spcPts val="0"/>
              </a:spcAft>
              <a:buClr>
                <a:schemeClr val="dk1"/>
              </a:buClr>
              <a:buSzPts val="3200"/>
              <a:buNone/>
              <a:defRPr b="1" sz="3200">
                <a:solidFill>
                  <a:schemeClr val="dk1"/>
                </a:solidFill>
              </a:defRPr>
            </a:lvl4pPr>
            <a:lvl5pPr lvl="4" algn="l">
              <a:lnSpc>
                <a:spcPct val="100000"/>
              </a:lnSpc>
              <a:spcBef>
                <a:spcPts val="0"/>
              </a:spcBef>
              <a:spcAft>
                <a:spcPts val="0"/>
              </a:spcAft>
              <a:buClr>
                <a:schemeClr val="dk1"/>
              </a:buClr>
              <a:buSzPts val="3200"/>
              <a:buNone/>
              <a:defRPr b="1" sz="3200">
                <a:solidFill>
                  <a:schemeClr val="dk1"/>
                </a:solidFill>
              </a:defRPr>
            </a:lvl5pPr>
            <a:lvl6pPr lvl="5" algn="l">
              <a:lnSpc>
                <a:spcPct val="100000"/>
              </a:lnSpc>
              <a:spcBef>
                <a:spcPts val="0"/>
              </a:spcBef>
              <a:spcAft>
                <a:spcPts val="0"/>
              </a:spcAft>
              <a:buClr>
                <a:schemeClr val="dk1"/>
              </a:buClr>
              <a:buSzPts val="3200"/>
              <a:buNone/>
              <a:defRPr b="1" sz="3200">
                <a:solidFill>
                  <a:schemeClr val="dk1"/>
                </a:solidFill>
              </a:defRPr>
            </a:lvl6pPr>
            <a:lvl7pPr lvl="6" algn="l">
              <a:lnSpc>
                <a:spcPct val="100000"/>
              </a:lnSpc>
              <a:spcBef>
                <a:spcPts val="0"/>
              </a:spcBef>
              <a:spcAft>
                <a:spcPts val="0"/>
              </a:spcAft>
              <a:buClr>
                <a:schemeClr val="dk1"/>
              </a:buClr>
              <a:buSzPts val="3200"/>
              <a:buNone/>
              <a:defRPr b="1" sz="3200">
                <a:solidFill>
                  <a:schemeClr val="dk1"/>
                </a:solidFill>
              </a:defRPr>
            </a:lvl7pPr>
            <a:lvl8pPr lvl="7" algn="l">
              <a:lnSpc>
                <a:spcPct val="100000"/>
              </a:lnSpc>
              <a:spcBef>
                <a:spcPts val="0"/>
              </a:spcBef>
              <a:spcAft>
                <a:spcPts val="0"/>
              </a:spcAft>
              <a:buClr>
                <a:schemeClr val="dk1"/>
              </a:buClr>
              <a:buSzPts val="3200"/>
              <a:buNone/>
              <a:defRPr b="1" sz="3200">
                <a:solidFill>
                  <a:schemeClr val="dk1"/>
                </a:solidFill>
              </a:defRPr>
            </a:lvl8pPr>
            <a:lvl9pPr lvl="8" algn="l">
              <a:lnSpc>
                <a:spcPct val="100000"/>
              </a:lnSpc>
              <a:spcBef>
                <a:spcPts val="0"/>
              </a:spcBef>
              <a:spcAft>
                <a:spcPts val="0"/>
              </a:spcAft>
              <a:buClr>
                <a:schemeClr val="dk1"/>
              </a:buClr>
              <a:buSzPts val="3200"/>
              <a:buNone/>
              <a:defRPr b="1" sz="3200">
                <a:solidFill>
                  <a:schemeClr val="dk1"/>
                </a:solidFill>
              </a:defRPr>
            </a:lvl9pPr>
          </a:lstStyle>
          <a:p/>
        </p:txBody>
      </p:sp>
      <p:sp>
        <p:nvSpPr>
          <p:cNvPr id="117" name="Google Shape;117;p22"/>
          <p:cNvSpPr txBox="1"/>
          <p:nvPr>
            <p:ph idx="1" type="body"/>
          </p:nvPr>
        </p:nvSpPr>
        <p:spPr>
          <a:xfrm>
            <a:off x="349300" y="1147425"/>
            <a:ext cx="7407000" cy="31725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18" name="Google Shape;118;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6">
    <p:spTree>
      <p:nvGrpSpPr>
        <p:cNvPr id="119" name="Shape 119"/>
        <p:cNvGrpSpPr/>
        <p:nvPr/>
      </p:nvGrpSpPr>
      <p:grpSpPr>
        <a:xfrm>
          <a:off x="0" y="0"/>
          <a:ext cx="0" cy="0"/>
          <a:chOff x="0" y="0"/>
          <a:chExt cx="0" cy="0"/>
        </a:xfrm>
      </p:grpSpPr>
      <p:sp>
        <p:nvSpPr>
          <p:cNvPr id="120" name="Google Shape;120;p23"/>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a:off x="3341300" y="314875"/>
            <a:ext cx="5486400" cy="113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txBox="1"/>
          <p:nvPr>
            <p:ph type="title"/>
          </p:nvPr>
        </p:nvSpPr>
        <p:spPr>
          <a:xfrm>
            <a:off x="348300" y="428200"/>
            <a:ext cx="2351400" cy="4399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25" name="Google Shape;125;p23"/>
          <p:cNvSpPr txBox="1"/>
          <p:nvPr>
            <p:ph idx="1" type="body"/>
          </p:nvPr>
        </p:nvSpPr>
        <p:spPr>
          <a:xfrm>
            <a:off x="3539325" y="593900"/>
            <a:ext cx="5090400" cy="40116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126" name="Google Shape;126;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7">
    <p:bg>
      <p:bgPr>
        <a:solidFill>
          <a:srgbClr val="FFFFFF"/>
        </a:solidFill>
      </p:bgPr>
    </p:bg>
    <p:spTree>
      <p:nvGrpSpPr>
        <p:cNvPr id="127" name="Shape 127"/>
        <p:cNvGrpSpPr/>
        <p:nvPr/>
      </p:nvGrpSpPr>
      <p:grpSpPr>
        <a:xfrm>
          <a:off x="0" y="0"/>
          <a:ext cx="0" cy="0"/>
          <a:chOff x="0" y="0"/>
          <a:chExt cx="0" cy="0"/>
        </a:xfrm>
      </p:grpSpPr>
      <p:sp>
        <p:nvSpPr>
          <p:cNvPr id="128" name="Google Shape;128;p2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4"/>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4"/>
          <p:cNvSpPr txBox="1"/>
          <p:nvPr>
            <p:ph type="title"/>
          </p:nvPr>
        </p:nvSpPr>
        <p:spPr>
          <a:xfrm>
            <a:off x="349300" y="334525"/>
            <a:ext cx="7407000" cy="663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200"/>
              <a:buNone/>
              <a:defRPr b="1" sz="3200">
                <a:solidFill>
                  <a:schemeClr val="dk1"/>
                </a:solidFill>
              </a:defRPr>
            </a:lvl1pPr>
            <a:lvl2pPr lvl="1" algn="l">
              <a:lnSpc>
                <a:spcPct val="100000"/>
              </a:lnSpc>
              <a:spcBef>
                <a:spcPts val="0"/>
              </a:spcBef>
              <a:spcAft>
                <a:spcPts val="0"/>
              </a:spcAft>
              <a:buClr>
                <a:schemeClr val="dk1"/>
              </a:buClr>
              <a:buSzPts val="3200"/>
              <a:buNone/>
              <a:defRPr b="1" sz="3200">
                <a:solidFill>
                  <a:schemeClr val="dk1"/>
                </a:solidFill>
              </a:defRPr>
            </a:lvl2pPr>
            <a:lvl3pPr lvl="2" algn="l">
              <a:lnSpc>
                <a:spcPct val="100000"/>
              </a:lnSpc>
              <a:spcBef>
                <a:spcPts val="0"/>
              </a:spcBef>
              <a:spcAft>
                <a:spcPts val="0"/>
              </a:spcAft>
              <a:buClr>
                <a:schemeClr val="dk1"/>
              </a:buClr>
              <a:buSzPts val="3200"/>
              <a:buNone/>
              <a:defRPr b="1" sz="3200">
                <a:solidFill>
                  <a:schemeClr val="dk1"/>
                </a:solidFill>
              </a:defRPr>
            </a:lvl3pPr>
            <a:lvl4pPr lvl="3" algn="l">
              <a:lnSpc>
                <a:spcPct val="100000"/>
              </a:lnSpc>
              <a:spcBef>
                <a:spcPts val="0"/>
              </a:spcBef>
              <a:spcAft>
                <a:spcPts val="0"/>
              </a:spcAft>
              <a:buClr>
                <a:schemeClr val="dk1"/>
              </a:buClr>
              <a:buSzPts val="3200"/>
              <a:buNone/>
              <a:defRPr b="1" sz="3200">
                <a:solidFill>
                  <a:schemeClr val="dk1"/>
                </a:solidFill>
              </a:defRPr>
            </a:lvl4pPr>
            <a:lvl5pPr lvl="4" algn="l">
              <a:lnSpc>
                <a:spcPct val="100000"/>
              </a:lnSpc>
              <a:spcBef>
                <a:spcPts val="0"/>
              </a:spcBef>
              <a:spcAft>
                <a:spcPts val="0"/>
              </a:spcAft>
              <a:buClr>
                <a:schemeClr val="dk1"/>
              </a:buClr>
              <a:buSzPts val="3200"/>
              <a:buNone/>
              <a:defRPr b="1" sz="3200">
                <a:solidFill>
                  <a:schemeClr val="dk1"/>
                </a:solidFill>
              </a:defRPr>
            </a:lvl5pPr>
            <a:lvl6pPr lvl="5" algn="l">
              <a:lnSpc>
                <a:spcPct val="100000"/>
              </a:lnSpc>
              <a:spcBef>
                <a:spcPts val="0"/>
              </a:spcBef>
              <a:spcAft>
                <a:spcPts val="0"/>
              </a:spcAft>
              <a:buClr>
                <a:schemeClr val="dk1"/>
              </a:buClr>
              <a:buSzPts val="3200"/>
              <a:buNone/>
              <a:defRPr b="1" sz="3200">
                <a:solidFill>
                  <a:schemeClr val="dk1"/>
                </a:solidFill>
              </a:defRPr>
            </a:lvl6pPr>
            <a:lvl7pPr lvl="6" algn="l">
              <a:lnSpc>
                <a:spcPct val="100000"/>
              </a:lnSpc>
              <a:spcBef>
                <a:spcPts val="0"/>
              </a:spcBef>
              <a:spcAft>
                <a:spcPts val="0"/>
              </a:spcAft>
              <a:buClr>
                <a:schemeClr val="dk1"/>
              </a:buClr>
              <a:buSzPts val="3200"/>
              <a:buNone/>
              <a:defRPr b="1" sz="3200">
                <a:solidFill>
                  <a:schemeClr val="dk1"/>
                </a:solidFill>
              </a:defRPr>
            </a:lvl7pPr>
            <a:lvl8pPr lvl="7" algn="l">
              <a:lnSpc>
                <a:spcPct val="100000"/>
              </a:lnSpc>
              <a:spcBef>
                <a:spcPts val="0"/>
              </a:spcBef>
              <a:spcAft>
                <a:spcPts val="0"/>
              </a:spcAft>
              <a:buClr>
                <a:schemeClr val="dk1"/>
              </a:buClr>
              <a:buSzPts val="3200"/>
              <a:buNone/>
              <a:defRPr b="1" sz="3200">
                <a:solidFill>
                  <a:schemeClr val="dk1"/>
                </a:solidFill>
              </a:defRPr>
            </a:lvl8pPr>
            <a:lvl9pPr lvl="8" algn="l">
              <a:lnSpc>
                <a:spcPct val="100000"/>
              </a:lnSpc>
              <a:spcBef>
                <a:spcPts val="0"/>
              </a:spcBef>
              <a:spcAft>
                <a:spcPts val="0"/>
              </a:spcAft>
              <a:buClr>
                <a:schemeClr val="dk1"/>
              </a:buClr>
              <a:buSzPts val="3200"/>
              <a:buNone/>
              <a:defRPr b="1" sz="3200">
                <a:solidFill>
                  <a:schemeClr val="dk1"/>
                </a:solidFill>
              </a:defRPr>
            </a:lvl9pPr>
          </a:lstStyle>
          <a:p/>
        </p:txBody>
      </p:sp>
      <p:sp>
        <p:nvSpPr>
          <p:cNvPr id="131" name="Google Shape;131;p24"/>
          <p:cNvSpPr txBox="1"/>
          <p:nvPr>
            <p:ph idx="1" type="body"/>
          </p:nvPr>
        </p:nvSpPr>
        <p:spPr>
          <a:xfrm>
            <a:off x="349300" y="1147425"/>
            <a:ext cx="7407000" cy="31725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32" name="Google Shape;132;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8">
    <p:spTree>
      <p:nvGrpSpPr>
        <p:cNvPr id="133" name="Shape 133"/>
        <p:cNvGrpSpPr/>
        <p:nvPr/>
      </p:nvGrpSpPr>
      <p:grpSpPr>
        <a:xfrm>
          <a:off x="0" y="0"/>
          <a:ext cx="0" cy="0"/>
          <a:chOff x="0" y="0"/>
          <a:chExt cx="0" cy="0"/>
        </a:xfrm>
      </p:grpSpPr>
      <p:sp>
        <p:nvSpPr>
          <p:cNvPr id="134" name="Google Shape;134;p25"/>
          <p:cNvSpPr/>
          <p:nvPr/>
        </p:nvSpPr>
        <p:spPr>
          <a:xfrm>
            <a:off x="0" y="0"/>
            <a:ext cx="91440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25"/>
          <p:cNvGrpSpPr/>
          <p:nvPr/>
        </p:nvGrpSpPr>
        <p:grpSpPr>
          <a:xfrm>
            <a:off x="421564" y="4512638"/>
            <a:ext cx="4305910" cy="150575"/>
            <a:chOff x="0" y="3797750"/>
            <a:chExt cx="9144000" cy="150575"/>
          </a:xfrm>
        </p:grpSpPr>
        <p:cxnSp>
          <p:nvCxnSpPr>
            <p:cNvPr id="136" name="Google Shape;136;p25"/>
            <p:cNvCxnSpPr/>
            <p:nvPr/>
          </p:nvCxnSpPr>
          <p:spPr>
            <a:xfrm>
              <a:off x="0" y="3797750"/>
              <a:ext cx="9144000" cy="0"/>
            </a:xfrm>
            <a:prstGeom prst="straightConnector1">
              <a:avLst/>
            </a:prstGeom>
            <a:noFill/>
            <a:ln cap="flat" cmpd="sng" w="19050">
              <a:solidFill>
                <a:srgbClr val="90A4AE"/>
              </a:solidFill>
              <a:prstDash val="solid"/>
              <a:round/>
              <a:headEnd len="sm" w="sm" type="none"/>
              <a:tailEnd len="sm" w="sm" type="none"/>
            </a:ln>
          </p:spPr>
        </p:cxnSp>
        <p:cxnSp>
          <p:nvCxnSpPr>
            <p:cNvPr id="137" name="Google Shape;137;p25"/>
            <p:cNvCxnSpPr/>
            <p:nvPr/>
          </p:nvCxnSpPr>
          <p:spPr>
            <a:xfrm>
              <a:off x="0" y="3948325"/>
              <a:ext cx="9144000" cy="0"/>
            </a:xfrm>
            <a:prstGeom prst="straightConnector1">
              <a:avLst/>
            </a:prstGeom>
            <a:noFill/>
            <a:ln cap="flat" cmpd="sng" w="19050">
              <a:solidFill>
                <a:srgbClr val="90A4AE"/>
              </a:solidFill>
              <a:prstDash val="solid"/>
              <a:round/>
              <a:headEnd len="sm" w="sm" type="none"/>
              <a:tailEnd len="sm" w="sm" type="none"/>
            </a:ln>
          </p:spPr>
        </p:cxnSp>
        <p:cxnSp>
          <p:nvCxnSpPr>
            <p:cNvPr id="138" name="Google Shape;138;p25"/>
            <p:cNvCxnSpPr/>
            <p:nvPr/>
          </p:nvCxnSpPr>
          <p:spPr>
            <a:xfrm>
              <a:off x="0" y="3873038"/>
              <a:ext cx="9144000" cy="0"/>
            </a:xfrm>
            <a:prstGeom prst="straightConnector1">
              <a:avLst/>
            </a:prstGeom>
            <a:noFill/>
            <a:ln cap="flat" cmpd="sng" w="19050">
              <a:solidFill>
                <a:srgbClr val="90A4AE"/>
              </a:solidFill>
              <a:prstDash val="solid"/>
              <a:round/>
              <a:headEnd len="sm" w="sm" type="none"/>
              <a:tailEnd len="sm" w="sm" type="none"/>
            </a:ln>
          </p:spPr>
        </p:cxnSp>
      </p:grpSp>
      <p:sp>
        <p:nvSpPr>
          <p:cNvPr id="139" name="Google Shape;139;p25"/>
          <p:cNvSpPr txBox="1"/>
          <p:nvPr>
            <p:ph type="ctrTitle"/>
          </p:nvPr>
        </p:nvSpPr>
        <p:spPr>
          <a:xfrm>
            <a:off x="311704" y="744575"/>
            <a:ext cx="4415700" cy="20526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4200"/>
              <a:buNone/>
              <a:defRPr sz="4200">
                <a:solidFill>
                  <a:srgbClr val="FFFFFF"/>
                </a:solidFill>
              </a:defRPr>
            </a:lvl1pPr>
            <a:lvl2pPr lvl="1" algn="l">
              <a:lnSpc>
                <a:spcPct val="100000"/>
              </a:lnSpc>
              <a:spcBef>
                <a:spcPts val="0"/>
              </a:spcBef>
              <a:spcAft>
                <a:spcPts val="0"/>
              </a:spcAft>
              <a:buClr>
                <a:srgbClr val="FFFFFF"/>
              </a:buClr>
              <a:buSzPts val="4200"/>
              <a:buNone/>
              <a:defRPr sz="4200">
                <a:solidFill>
                  <a:srgbClr val="FFFFFF"/>
                </a:solidFill>
              </a:defRPr>
            </a:lvl2pPr>
            <a:lvl3pPr lvl="2" algn="l">
              <a:lnSpc>
                <a:spcPct val="100000"/>
              </a:lnSpc>
              <a:spcBef>
                <a:spcPts val="0"/>
              </a:spcBef>
              <a:spcAft>
                <a:spcPts val="0"/>
              </a:spcAft>
              <a:buClr>
                <a:srgbClr val="FFFFFF"/>
              </a:buClr>
              <a:buSzPts val="4200"/>
              <a:buNone/>
              <a:defRPr sz="4200">
                <a:solidFill>
                  <a:srgbClr val="FFFFFF"/>
                </a:solidFill>
              </a:defRPr>
            </a:lvl3pPr>
            <a:lvl4pPr lvl="3" algn="l">
              <a:lnSpc>
                <a:spcPct val="100000"/>
              </a:lnSpc>
              <a:spcBef>
                <a:spcPts val="0"/>
              </a:spcBef>
              <a:spcAft>
                <a:spcPts val="0"/>
              </a:spcAft>
              <a:buClr>
                <a:srgbClr val="FFFFFF"/>
              </a:buClr>
              <a:buSzPts val="4200"/>
              <a:buNone/>
              <a:defRPr sz="4200">
                <a:solidFill>
                  <a:srgbClr val="FFFFFF"/>
                </a:solidFill>
              </a:defRPr>
            </a:lvl4pPr>
            <a:lvl5pPr lvl="4" algn="l">
              <a:lnSpc>
                <a:spcPct val="100000"/>
              </a:lnSpc>
              <a:spcBef>
                <a:spcPts val="0"/>
              </a:spcBef>
              <a:spcAft>
                <a:spcPts val="0"/>
              </a:spcAft>
              <a:buClr>
                <a:srgbClr val="FFFFFF"/>
              </a:buClr>
              <a:buSzPts val="4200"/>
              <a:buNone/>
              <a:defRPr sz="4200">
                <a:solidFill>
                  <a:srgbClr val="FFFFFF"/>
                </a:solidFill>
              </a:defRPr>
            </a:lvl5pPr>
            <a:lvl6pPr lvl="5" algn="l">
              <a:lnSpc>
                <a:spcPct val="100000"/>
              </a:lnSpc>
              <a:spcBef>
                <a:spcPts val="0"/>
              </a:spcBef>
              <a:spcAft>
                <a:spcPts val="0"/>
              </a:spcAft>
              <a:buClr>
                <a:srgbClr val="FFFFFF"/>
              </a:buClr>
              <a:buSzPts val="4200"/>
              <a:buNone/>
              <a:defRPr sz="4200">
                <a:solidFill>
                  <a:srgbClr val="FFFFFF"/>
                </a:solidFill>
              </a:defRPr>
            </a:lvl6pPr>
            <a:lvl7pPr lvl="6" algn="l">
              <a:lnSpc>
                <a:spcPct val="100000"/>
              </a:lnSpc>
              <a:spcBef>
                <a:spcPts val="0"/>
              </a:spcBef>
              <a:spcAft>
                <a:spcPts val="0"/>
              </a:spcAft>
              <a:buClr>
                <a:srgbClr val="FFFFFF"/>
              </a:buClr>
              <a:buSzPts val="4200"/>
              <a:buNone/>
              <a:defRPr sz="4200">
                <a:solidFill>
                  <a:srgbClr val="FFFFFF"/>
                </a:solidFill>
              </a:defRPr>
            </a:lvl7pPr>
            <a:lvl8pPr lvl="7" algn="l">
              <a:lnSpc>
                <a:spcPct val="100000"/>
              </a:lnSpc>
              <a:spcBef>
                <a:spcPts val="0"/>
              </a:spcBef>
              <a:spcAft>
                <a:spcPts val="0"/>
              </a:spcAft>
              <a:buClr>
                <a:srgbClr val="FFFFFF"/>
              </a:buClr>
              <a:buSzPts val="4200"/>
              <a:buNone/>
              <a:defRPr sz="4200">
                <a:solidFill>
                  <a:srgbClr val="FFFFFF"/>
                </a:solidFill>
              </a:defRPr>
            </a:lvl8pPr>
            <a:lvl9pPr lvl="8" algn="l">
              <a:lnSpc>
                <a:spcPct val="100000"/>
              </a:lnSpc>
              <a:spcBef>
                <a:spcPts val="0"/>
              </a:spcBef>
              <a:spcAft>
                <a:spcPts val="0"/>
              </a:spcAft>
              <a:buClr>
                <a:srgbClr val="FFFFFF"/>
              </a:buClr>
              <a:buSzPts val="4200"/>
              <a:buNone/>
              <a:defRPr sz="4200">
                <a:solidFill>
                  <a:srgbClr val="FFFFFF"/>
                </a:solidFill>
              </a:defRPr>
            </a:lvl9pPr>
          </a:lstStyle>
          <a:p/>
        </p:txBody>
      </p:sp>
      <p:sp>
        <p:nvSpPr>
          <p:cNvPr id="140" name="Google Shape;140;p25"/>
          <p:cNvSpPr txBox="1"/>
          <p:nvPr>
            <p:ph idx="1" type="subTitle"/>
          </p:nvPr>
        </p:nvSpPr>
        <p:spPr>
          <a:xfrm>
            <a:off x="311700" y="2834125"/>
            <a:ext cx="4415700" cy="792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141" name="Google Shape;141;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6"/>
          <p:cNvPicPr preferRelativeResize="0"/>
          <p:nvPr/>
        </p:nvPicPr>
        <p:blipFill rotWithShape="1">
          <a:blip r:embed="rId3">
            <a:alphaModFix/>
          </a:blip>
          <a:srcRect b="1728" l="0" r="0" t="1718"/>
          <a:stretch/>
        </p:blipFill>
        <p:spPr>
          <a:xfrm>
            <a:off x="5149150" y="0"/>
            <a:ext cx="3994851" cy="5143024"/>
          </a:xfrm>
          <a:prstGeom prst="rect">
            <a:avLst/>
          </a:prstGeom>
          <a:noFill/>
          <a:ln>
            <a:noFill/>
          </a:ln>
        </p:spPr>
      </p:pic>
      <p:sp>
        <p:nvSpPr>
          <p:cNvPr id="147" name="Google Shape;147;p26"/>
          <p:cNvSpPr txBox="1"/>
          <p:nvPr>
            <p:ph type="ctrTitle"/>
          </p:nvPr>
        </p:nvSpPr>
        <p:spPr>
          <a:xfrm>
            <a:off x="311704" y="744575"/>
            <a:ext cx="4415700" cy="20526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1200"/>
              </a:spcBef>
              <a:spcAft>
                <a:spcPts val="0"/>
              </a:spcAft>
              <a:buClr>
                <a:schemeClr val="dk1"/>
              </a:buClr>
              <a:buSzPct val="26190"/>
              <a:buFont typeface="Arial"/>
              <a:buNone/>
            </a:pPr>
            <a:r>
              <a:rPr lang="en"/>
              <a:t> </a:t>
            </a:r>
            <a:endParaRPr/>
          </a:p>
          <a:p>
            <a:pPr indent="0" lvl="0" marL="0" rtl="0" algn="ctr">
              <a:lnSpc>
                <a:spcPct val="115000"/>
              </a:lnSpc>
              <a:spcBef>
                <a:spcPts val="1200"/>
              </a:spcBef>
              <a:spcAft>
                <a:spcPts val="0"/>
              </a:spcAft>
              <a:buClr>
                <a:schemeClr val="dk1"/>
              </a:buClr>
              <a:buSzPct val="70967"/>
              <a:buFont typeface="Arial"/>
              <a:buNone/>
            </a:pPr>
            <a:r>
              <a:rPr lang="en" sz="1550"/>
              <a:t>GOFAMINT NORTH AMERICA</a:t>
            </a:r>
            <a:endParaRPr sz="1550"/>
          </a:p>
          <a:p>
            <a:pPr indent="0" lvl="0" marL="0" rtl="0" algn="ctr">
              <a:lnSpc>
                <a:spcPct val="115000"/>
              </a:lnSpc>
              <a:spcBef>
                <a:spcPts val="1200"/>
              </a:spcBef>
              <a:spcAft>
                <a:spcPts val="0"/>
              </a:spcAft>
              <a:buClr>
                <a:schemeClr val="dk1"/>
              </a:buClr>
              <a:buSzPct val="70967"/>
              <a:buFont typeface="Arial"/>
              <a:buNone/>
            </a:pPr>
            <a:r>
              <a:rPr lang="en" sz="1550"/>
              <a:t>FIVE-FOLD MINISTRY PRAYER CAMPAIGN</a:t>
            </a:r>
            <a:endParaRPr sz="1550"/>
          </a:p>
          <a:p>
            <a:pPr indent="0" lvl="0" marL="0" rtl="0" algn="ctr">
              <a:lnSpc>
                <a:spcPct val="115000"/>
              </a:lnSpc>
              <a:spcBef>
                <a:spcPts val="1200"/>
              </a:spcBef>
              <a:spcAft>
                <a:spcPts val="0"/>
              </a:spcAft>
              <a:buNone/>
            </a:pPr>
            <a:r>
              <a:t/>
            </a:r>
            <a:endParaRPr sz="2438"/>
          </a:p>
          <a:p>
            <a:pPr indent="0" lvl="0" marL="0" rtl="0" algn="ctr">
              <a:lnSpc>
                <a:spcPct val="115000"/>
              </a:lnSpc>
              <a:spcBef>
                <a:spcPts val="1200"/>
              </a:spcBef>
              <a:spcAft>
                <a:spcPts val="0"/>
              </a:spcAft>
              <a:buClr>
                <a:schemeClr val="dk1"/>
              </a:buClr>
              <a:buSzPct val="45102"/>
              <a:buFont typeface="Arial"/>
              <a:buNone/>
            </a:pPr>
            <a:r>
              <a:rPr lang="en" sz="2438"/>
              <a:t>A RECAPITULATION </a:t>
            </a:r>
            <a:endParaRPr sz="2438"/>
          </a:p>
          <a:p>
            <a:pPr indent="0" lvl="0" marL="0" rtl="0" algn="l">
              <a:spcBef>
                <a:spcPts val="1200"/>
              </a:spcBef>
              <a:spcAft>
                <a:spcPts val="0"/>
              </a:spcAft>
              <a:buNone/>
            </a:pPr>
            <a:r>
              <a:t/>
            </a:r>
            <a:endParaRPr sz="1422"/>
          </a:p>
        </p:txBody>
      </p:sp>
      <p:sp>
        <p:nvSpPr>
          <p:cNvPr id="148" name="Google Shape;148;p26"/>
          <p:cNvSpPr txBox="1"/>
          <p:nvPr>
            <p:ph idx="1" type="subTitle"/>
          </p:nvPr>
        </p:nvSpPr>
        <p:spPr>
          <a:xfrm>
            <a:off x="1330975" y="3277275"/>
            <a:ext cx="44157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Pastor Durojaiye Ojetayo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idx="1" type="body"/>
          </p:nvPr>
        </p:nvSpPr>
        <p:spPr>
          <a:xfrm>
            <a:off x="3539325" y="593900"/>
            <a:ext cx="5090400" cy="40116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lang="en"/>
              <a:t>Powerless: The evidence of divine power trailed the first Church. They spoke the word powerfully, their prayers brought power, power was demonstrated as they ministered. These virtues came from the Ministry gifts that the Lord gave His Church.</a:t>
            </a:r>
            <a:endParaRPr/>
          </a:p>
          <a:p>
            <a:pPr indent="0" lvl="0" marL="457200" rtl="0" algn="l">
              <a:spcBef>
                <a:spcPts val="1600"/>
              </a:spcBef>
              <a:spcAft>
                <a:spcPts val="0"/>
              </a:spcAft>
              <a:buNone/>
            </a:pPr>
            <a:r>
              <a:rPr lang="en"/>
              <a:t>Today, the power of God, demonstrated in the Church, is the only thing that will confound the wisdom of this age.</a:t>
            </a:r>
            <a:endParaRPr/>
          </a:p>
          <a:p>
            <a:pPr indent="0" lvl="0" marL="457200" rtl="0" algn="l">
              <a:spcBef>
                <a:spcPts val="1600"/>
              </a:spcBef>
              <a:spcAft>
                <a:spcPts val="0"/>
              </a:spcAft>
              <a:buNone/>
            </a:pPr>
            <a:r>
              <a:rPr lang="en"/>
              <a:t>AND this is available for us in GOFAMINT NA and in all Churches.</a:t>
            </a:r>
            <a:endParaRPr/>
          </a:p>
          <a:p>
            <a:pPr indent="0" lvl="0" marL="457200" rtl="0" algn="l">
              <a:spcBef>
                <a:spcPts val="1600"/>
              </a:spcBef>
              <a:spcAft>
                <a:spcPts val="0"/>
              </a:spcAft>
              <a:buNone/>
            </a:pPr>
            <a:r>
              <a:rPr lang="en"/>
              <a:t>Unholy - Guidance and guarding (the work of Prophets,Pastors and Teachers) is almost completely excluded from church today. People come and continue to do their own thing the way they seem it is right.</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idx="1" type="body"/>
          </p:nvPr>
        </p:nvSpPr>
        <p:spPr>
          <a:xfrm>
            <a:off x="311700" y="1152475"/>
            <a:ext cx="8520600" cy="32238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lang="en"/>
              <a:t>Self seeking: You cannot be in touch with Heaven and not lose yourself in God. When the Ministry gifts are in operation, there will always be a tuning to the right focus. Because the Teacher grounds us in the word of God, we are quickly corrected when we want to stray</a:t>
            </a:r>
            <a:endParaRPr/>
          </a:p>
          <a:p>
            <a:pPr indent="0" lvl="0" marL="457200" rtl="0" algn="l">
              <a:spcBef>
                <a:spcPts val="1600"/>
              </a:spcBef>
              <a:spcAft>
                <a:spcPts val="0"/>
              </a:spcAft>
              <a:buNone/>
            </a:pPr>
            <a:r>
              <a:rPr lang="en"/>
              <a:t>Struggling: Struggle is not meant to be part of the Church’s experience. The combination of the gifts placed in the Church (Apostles, Prophets, Evangelists, Pastors and Teachers) when in operation, is to bring the Church to a place of dependent rest.  In a way, therefore, through this prayer campaign which has also given us in-depth knowledge, God is saying to the Church to look to Him and live.</a:t>
            </a:r>
            <a:endParaRPr/>
          </a:p>
          <a:p>
            <a:pPr indent="0" lvl="0" marL="45720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idx="1" type="body"/>
          </p:nvPr>
        </p:nvSpPr>
        <p:spPr>
          <a:xfrm>
            <a:off x="349300" y="1147425"/>
            <a:ext cx="7407000" cy="3172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         </a:t>
            </a:r>
            <a:r>
              <a:rPr lang="en"/>
              <a:t>THE REASONS WHY THE CHURCH IS NOT WHERE IT OUGHT TO BE</a:t>
            </a:r>
            <a:endParaRPr/>
          </a:p>
          <a:p>
            <a:pPr indent="0" lvl="0" marL="457200" rtl="0" algn="l">
              <a:spcBef>
                <a:spcPts val="1600"/>
              </a:spcBef>
              <a:spcAft>
                <a:spcPts val="0"/>
              </a:spcAft>
              <a:buNone/>
            </a:pPr>
            <a:r>
              <a:rPr lang="en"/>
              <a:t>The reasons are not far-fetched.</a:t>
            </a:r>
            <a:endParaRPr/>
          </a:p>
          <a:p>
            <a:pPr indent="0" lvl="0" marL="457200" rtl="0" algn="l">
              <a:spcBef>
                <a:spcPts val="1600"/>
              </a:spcBef>
              <a:spcAft>
                <a:spcPts val="0"/>
              </a:spcAft>
              <a:buNone/>
            </a:pPr>
            <a:r>
              <a:rPr lang="en"/>
              <a:t>Ignorance: People don’t understand that the Church, even though has a business side, is not a Business. It is a spiritual entity; it is God’s own Establishment, it is God’s house</a:t>
            </a:r>
            <a:endParaRPr/>
          </a:p>
          <a:p>
            <a:pPr indent="0" lvl="0" marL="457200" rtl="0" algn="l">
              <a:spcBef>
                <a:spcPts val="1600"/>
              </a:spcBef>
              <a:spcAft>
                <a:spcPts val="0"/>
              </a:spcAft>
              <a:buNone/>
            </a:pPr>
            <a:r>
              <a:rPr b="1" i="1" lang="en"/>
              <a:t>1 Timothy 3:15</a:t>
            </a:r>
            <a:endParaRPr b="1" i="1"/>
          </a:p>
          <a:p>
            <a:pPr indent="0" lvl="0" marL="457200" rtl="0" algn="l">
              <a:spcBef>
                <a:spcPts val="1600"/>
              </a:spcBef>
              <a:spcAft>
                <a:spcPts val="0"/>
              </a:spcAft>
              <a:buNone/>
            </a:pPr>
            <a:r>
              <a:rPr i="1" lang="en"/>
              <a:t>but if I am delayed, I write so that you may know how you ought to conduct yourself in the house of God, which is the church of the living God, the pillar and ground of the truth.</a:t>
            </a:r>
            <a:endParaRPr i="1"/>
          </a:p>
          <a:p>
            <a:pPr indent="0" lvl="0" marL="45720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8"/>
          <p:cNvSpPr txBox="1"/>
          <p:nvPr>
            <p:ph idx="1" type="body"/>
          </p:nvPr>
        </p:nvSpPr>
        <p:spPr>
          <a:xfrm>
            <a:off x="349300" y="537825"/>
            <a:ext cx="7407000" cy="31725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1100"/>
              <a:buFont typeface="Arial"/>
              <a:buNone/>
            </a:pPr>
            <a:r>
              <a:rPr lang="en" sz="1300">
                <a:solidFill>
                  <a:schemeClr val="dk1"/>
                </a:solidFill>
              </a:rPr>
              <a:t>Absence of Church Men: It has become so scarce to find men (and womb men -women) who care not for their glory but desire to see God’s glory, who care not who God chooses as Generals to lead the battle as long as they are enlisted in God’s army and are prepared to fight. </a:t>
            </a:r>
            <a:endParaRPr sz="1300">
              <a:solidFill>
                <a:schemeClr val="dk1"/>
              </a:solidFill>
            </a:endParaRPr>
          </a:p>
          <a:p>
            <a:pPr indent="0" lvl="0" marL="457200" rtl="0" algn="l">
              <a:spcBef>
                <a:spcPts val="1200"/>
              </a:spcBef>
              <a:spcAft>
                <a:spcPts val="0"/>
              </a:spcAft>
              <a:buClr>
                <a:schemeClr val="dk1"/>
              </a:buClr>
              <a:buSzPts val="1100"/>
              <a:buFont typeface="Arial"/>
              <a:buNone/>
            </a:pPr>
            <a:r>
              <a:rPr lang="en" sz="1300">
                <a:solidFill>
                  <a:schemeClr val="dk1"/>
                </a:solidFill>
              </a:rPr>
              <a:t>This prayer campaign and the in-depth teachings have opened our eyes that God gives these Gifts to His Church. All of us will not necessarily be Apostles or any of the other Ministry gifts ( but none of us is excluded from the gifts of the Holy Spirit and the anointing of God). However, as Church men, we must pray for the Gifts - for the Church to be where it should be.</a:t>
            </a:r>
            <a:endParaRPr sz="1300">
              <a:solidFill>
                <a:schemeClr val="dk1"/>
              </a:solidFill>
            </a:endParaRPr>
          </a:p>
          <a:p>
            <a:pPr indent="0" lvl="0" marL="457200" rtl="0" algn="l">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  </a:t>
            </a:r>
            <a:r>
              <a:rPr lang="en" sz="1300">
                <a:solidFill>
                  <a:schemeClr val="dk1"/>
                </a:solidFill>
              </a:rPr>
              <a:t>Indifference: It does not bother many that the Church of the living God is constantly being insulted. While the insults and assaults are going on, most Church members are busy looking for God’s hands rather than beholding His face. As long as they get the crumbs, they are dangerously contented. Hence, there is no hunger, no thirst for the things of God.</a:t>
            </a:r>
            <a:endParaRPr sz="13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ph type="title"/>
          </p:nvPr>
        </p:nvSpPr>
        <p:spPr>
          <a:xfrm>
            <a:off x="348300" y="428200"/>
            <a:ext cx="2351400" cy="43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18" name="Google Shape;218;p39"/>
          <p:cNvSpPr txBox="1"/>
          <p:nvPr>
            <p:ph idx="1" type="body"/>
          </p:nvPr>
        </p:nvSpPr>
        <p:spPr>
          <a:xfrm>
            <a:off x="3539325" y="593900"/>
            <a:ext cx="5090400" cy="4011600"/>
          </a:xfrm>
          <a:prstGeom prst="rect">
            <a:avLst/>
          </a:prstGeom>
        </p:spPr>
        <p:txBody>
          <a:bodyPr anchorCtr="0" anchor="t" bIns="91425" lIns="91425" spcFirstLastPara="1" rIns="91425" wrap="square" tIns="91425">
            <a:normAutofit fontScale="92500" lnSpcReduction="20000"/>
          </a:bodyPr>
          <a:lstStyle/>
          <a:p>
            <a:pPr indent="0" lvl="0" marL="457200" rtl="0" algn="l">
              <a:spcBef>
                <a:spcPts val="0"/>
              </a:spcBef>
              <a:spcAft>
                <a:spcPts val="0"/>
              </a:spcAft>
              <a:buNone/>
            </a:pPr>
            <a:r>
              <a:rPr b="1" lang="en"/>
              <a:t>Our God is bigger than what we are seeing.</a:t>
            </a:r>
            <a:r>
              <a:rPr lang="en"/>
              <a:t> Let the Saints of God arise and stand in the porch and cry out for the Lord to return in power, distributing these Gifts to His Body so that the devil can be silenced.</a:t>
            </a:r>
            <a:endParaRPr/>
          </a:p>
          <a:p>
            <a:pPr indent="0" lvl="0" marL="457200" rtl="0" algn="l">
              <a:spcBef>
                <a:spcPts val="1600"/>
              </a:spcBef>
              <a:spcAft>
                <a:spcPts val="0"/>
              </a:spcAft>
              <a:buNone/>
            </a:pPr>
            <a:r>
              <a:rPr lang="en"/>
              <a:t> Uninvested Saints: The Lord brings us out of the world and into HIS fold to have the totality of our lives. Many redeemed souls remain superficial in their commitment, offering the Lord what is convenient for them. Whereas God demands our ALL.</a:t>
            </a:r>
            <a:endParaRPr/>
          </a:p>
          <a:p>
            <a:pPr indent="0" lvl="0" marL="457200" rtl="0" algn="l">
              <a:spcBef>
                <a:spcPts val="1600"/>
              </a:spcBef>
              <a:spcAft>
                <a:spcPts val="0"/>
              </a:spcAft>
              <a:buNone/>
            </a:pPr>
            <a:r>
              <a:rPr b="1" i="1" lang="en"/>
              <a:t>Deuteronomy 6:4-5 (NKJV)</a:t>
            </a:r>
            <a:endParaRPr b="1" i="1"/>
          </a:p>
          <a:p>
            <a:pPr indent="0" lvl="0" marL="457200" rtl="0" algn="l">
              <a:spcBef>
                <a:spcPts val="1600"/>
              </a:spcBef>
              <a:spcAft>
                <a:spcPts val="0"/>
              </a:spcAft>
              <a:buNone/>
            </a:pPr>
            <a:r>
              <a:rPr i="1" lang="en"/>
              <a:t>4 “Hear, O Israel: The LORD our God, the LORD is one!</a:t>
            </a:r>
            <a:endParaRPr i="1"/>
          </a:p>
          <a:p>
            <a:pPr indent="0" lvl="0" marL="457200" rtl="0" algn="l">
              <a:spcBef>
                <a:spcPts val="1600"/>
              </a:spcBef>
              <a:spcAft>
                <a:spcPts val="0"/>
              </a:spcAft>
              <a:buNone/>
            </a:pPr>
            <a:r>
              <a:rPr i="1" lang="en"/>
              <a:t>5 You shall love the LORD your God with all your </a:t>
            </a:r>
            <a:r>
              <a:rPr b="1" i="1" lang="en"/>
              <a:t>heart</a:t>
            </a:r>
            <a:r>
              <a:rPr i="1" lang="en"/>
              <a:t>, with all your </a:t>
            </a:r>
            <a:r>
              <a:rPr b="1" i="1" lang="en"/>
              <a:t>soul</a:t>
            </a:r>
            <a:r>
              <a:rPr i="1" lang="en"/>
              <a:t>, and with all your </a:t>
            </a:r>
            <a:r>
              <a:rPr b="1" i="1" lang="en"/>
              <a:t>strength</a:t>
            </a:r>
            <a:r>
              <a:rPr i="1" lang="en"/>
              <a:t>.</a:t>
            </a:r>
            <a:endParaRPr i="1"/>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txBox="1"/>
          <p:nvPr>
            <p:ph type="title"/>
          </p:nvPr>
        </p:nvSpPr>
        <p:spPr>
          <a:xfrm>
            <a:off x="349300" y="334525"/>
            <a:ext cx="7407000" cy="663000"/>
          </a:xfrm>
          <a:prstGeom prst="rect">
            <a:avLst/>
          </a:prstGeom>
        </p:spPr>
        <p:txBody>
          <a:bodyPr anchorCtr="0" anchor="b" bIns="91425" lIns="91425" spcFirstLastPara="1" rIns="91425" wrap="square" tIns="91425">
            <a:normAutofit fontScale="90000"/>
          </a:bodyPr>
          <a:lstStyle/>
          <a:p>
            <a:pPr indent="0" lvl="0" marL="457200" rtl="0" algn="l">
              <a:spcBef>
                <a:spcPts val="0"/>
              </a:spcBef>
              <a:spcAft>
                <a:spcPts val="0"/>
              </a:spcAft>
              <a:buNone/>
            </a:pPr>
            <a:r>
              <a:rPr lang="en"/>
              <a:t>WHERE WE ARE</a:t>
            </a:r>
            <a:endParaRPr/>
          </a:p>
        </p:txBody>
      </p:sp>
      <p:sp>
        <p:nvSpPr>
          <p:cNvPr id="224" name="Google Shape;224;p40"/>
          <p:cNvSpPr txBox="1"/>
          <p:nvPr>
            <p:ph idx="1" type="body"/>
          </p:nvPr>
        </p:nvSpPr>
        <p:spPr>
          <a:xfrm>
            <a:off x="349300" y="1147425"/>
            <a:ext cx="7407000" cy="31725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t/>
            </a:r>
            <a:endParaRPr/>
          </a:p>
          <a:p>
            <a:pPr indent="0" lvl="0" marL="457200" rtl="0" algn="l">
              <a:spcBef>
                <a:spcPts val="1600"/>
              </a:spcBef>
              <a:spcAft>
                <a:spcPts val="0"/>
              </a:spcAft>
              <a:buNone/>
            </a:pPr>
            <a:r>
              <a:rPr lang="en"/>
              <a:t>God has used the events of the past 4 months (July - October) to bring healing, restore understanding and lift us as a Church from the low levels so that we can stand upon our high places. We are not where we used to be. The Lord has opened our understanding regarding what belongs to us. GOD HAS GIVEN TO US WHAT WE NEED TO BECOME AND TO ACHIEVE. We can be balanced in our relationship with God, we can know God’s mind, we can understand His will, we can hear Him as He directs, we can detect the dangers on the pathway, we can overcome the antics of the devil, we are Overcomers.</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349300" y="334525"/>
            <a:ext cx="7407000" cy="663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PRAYER</a:t>
            </a:r>
            <a:endParaRPr/>
          </a:p>
        </p:txBody>
      </p:sp>
      <p:sp>
        <p:nvSpPr>
          <p:cNvPr id="230" name="Google Shape;230;p41"/>
          <p:cNvSpPr txBox="1"/>
          <p:nvPr>
            <p:ph idx="1" type="body"/>
          </p:nvPr>
        </p:nvSpPr>
        <p:spPr>
          <a:xfrm>
            <a:off x="349300" y="1147425"/>
            <a:ext cx="7407000" cy="3172500"/>
          </a:xfrm>
          <a:prstGeom prst="rect">
            <a:avLst/>
          </a:prstGeom>
        </p:spPr>
        <p:txBody>
          <a:bodyPr anchorCtr="0" anchor="t" bIns="91425" lIns="91425" spcFirstLastPara="1" rIns="91425" wrap="square" tIns="91425">
            <a:normAutofit fontScale="92500" lnSpcReduction="10000"/>
          </a:bodyPr>
          <a:lstStyle/>
          <a:p>
            <a:pPr indent="0" lvl="0" marL="457200" rtl="0" algn="l">
              <a:spcBef>
                <a:spcPts val="1200"/>
              </a:spcBef>
              <a:spcAft>
                <a:spcPts val="0"/>
              </a:spcAft>
              <a:buNone/>
            </a:pPr>
            <a:r>
              <a:rPr lang="en"/>
              <a:t>1. Let us praise God profusely, who has made us (the Church) sufficient. He has given us ALL that pertains to life and Godliness.</a:t>
            </a:r>
            <a:endParaRPr/>
          </a:p>
          <a:p>
            <a:pPr indent="0" lvl="0" marL="457200" rtl="0" algn="l">
              <a:spcBef>
                <a:spcPts val="1200"/>
              </a:spcBef>
              <a:spcAft>
                <a:spcPts val="0"/>
              </a:spcAft>
              <a:buNone/>
            </a:pPr>
            <a:r>
              <a:rPr lang="en"/>
              <a:t>2. Lord, we praise you specially for the Apostles, Prophets, Evangelists, Pastors and Teachers given to GOFAMINT NA and to the end time Church</a:t>
            </a:r>
            <a:endParaRPr/>
          </a:p>
          <a:p>
            <a:pPr indent="0" lvl="0" marL="457200" rtl="0" algn="l">
              <a:spcBef>
                <a:spcPts val="1200"/>
              </a:spcBef>
              <a:spcAft>
                <a:spcPts val="0"/>
              </a:spcAft>
              <a:buNone/>
            </a:pPr>
            <a:r>
              <a:rPr lang="en"/>
              <a:t>3. We now pray for the emergence of these Gifts in each of the Assemblies of GOFAMINT NA, GOFAMINT globally, and the entire Church of the Living God.</a:t>
            </a:r>
            <a:endParaRPr/>
          </a:p>
          <a:p>
            <a:pPr indent="0" lvl="0" marL="457200" rtl="0" algn="l">
              <a:spcBef>
                <a:spcPts val="1200"/>
              </a:spcBef>
              <a:spcAft>
                <a:spcPts val="0"/>
              </a:spcAft>
              <a:buNone/>
            </a:pPr>
            <a:r>
              <a:rPr lang="en"/>
              <a:t>4. We know that the Church is not supposed to be clueless. We pray therefore that you will remove the veil covering the eyes of your Church so that we may see clearly not only for a season but always.</a:t>
            </a:r>
            <a:endParaRPr/>
          </a:p>
          <a:p>
            <a:pPr indent="0" lvl="0" marL="0" rtl="0" algn="l">
              <a:spcBef>
                <a:spcPts val="12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ph idx="1" type="body"/>
          </p:nvPr>
        </p:nvSpPr>
        <p:spPr>
          <a:xfrm>
            <a:off x="349300" y="1147425"/>
            <a:ext cx="7407000" cy="3172500"/>
          </a:xfrm>
          <a:prstGeom prst="rect">
            <a:avLst/>
          </a:prstGeom>
        </p:spPr>
        <p:txBody>
          <a:bodyPr anchorCtr="0" anchor="t" bIns="91425" lIns="91425" spcFirstLastPara="1" rIns="91425" wrap="square" tIns="91425">
            <a:normAutofit lnSpcReduction="20000"/>
          </a:bodyPr>
          <a:lstStyle/>
          <a:p>
            <a:pPr indent="0" lvl="0" marL="457200" rtl="0" algn="l">
              <a:spcBef>
                <a:spcPts val="1200"/>
              </a:spcBef>
              <a:spcAft>
                <a:spcPts val="0"/>
              </a:spcAft>
              <a:buClr>
                <a:schemeClr val="dk1"/>
              </a:buClr>
              <a:buSzPts val="1100"/>
              <a:buFont typeface="Arial"/>
              <a:buNone/>
            </a:pPr>
            <a:r>
              <a:rPr lang="en"/>
              <a:t>5. There is a specific calling for every Saint in the Church. Lord I receive the grace to discover mine and to step into it.</a:t>
            </a:r>
            <a:endParaRPr/>
          </a:p>
          <a:p>
            <a:pPr indent="0" lvl="0" marL="457200" rtl="0" algn="l">
              <a:spcBef>
                <a:spcPts val="1200"/>
              </a:spcBef>
              <a:spcAft>
                <a:spcPts val="0"/>
              </a:spcAft>
              <a:buClr>
                <a:schemeClr val="dk1"/>
              </a:buClr>
              <a:buSzPts val="1100"/>
              <a:buFont typeface="Arial"/>
              <a:buNone/>
            </a:pPr>
            <a:r>
              <a:rPr lang="en"/>
              <a:t>6. The Grace of God that brings salvation also teaches us what to deny and what to embrace. (Titus 2:11). Lord! as from now, we refuse to walk in ignorance regarding the things that belong to us.</a:t>
            </a:r>
            <a:endParaRPr/>
          </a:p>
          <a:p>
            <a:pPr indent="0" lvl="0" marL="457200" rtl="0" algn="l">
              <a:spcBef>
                <a:spcPts val="1200"/>
              </a:spcBef>
              <a:spcAft>
                <a:spcPts val="0"/>
              </a:spcAft>
              <a:buClr>
                <a:schemeClr val="dk1"/>
              </a:buClr>
              <a:buSzPts val="1100"/>
              <a:buFont typeface="Arial"/>
              <a:buNone/>
            </a:pPr>
            <a:r>
              <a:rPr lang="en"/>
              <a:t>7. Through the path You have led us, Father, we believe you are setting us up for the spectacular, we therefore bind every spirit of indifference in our Church. Help us to greatly desire you and all that you have for us (Matthew 5:6)</a:t>
            </a:r>
            <a:endParaRPr/>
          </a:p>
          <a:p>
            <a:pPr indent="0" lvl="0" marL="0" rtl="0" algn="l">
              <a:spcBef>
                <a:spcPts val="12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ph idx="1" type="body"/>
          </p:nvPr>
        </p:nvSpPr>
        <p:spPr>
          <a:xfrm>
            <a:off x="349300" y="1147425"/>
            <a:ext cx="7407000" cy="3172500"/>
          </a:xfrm>
          <a:prstGeom prst="rect">
            <a:avLst/>
          </a:prstGeom>
        </p:spPr>
        <p:txBody>
          <a:bodyPr anchorCtr="0" anchor="t" bIns="91425" lIns="91425" spcFirstLastPara="1" rIns="91425" wrap="square" tIns="91425">
            <a:normAutofit fontScale="85000" lnSpcReduction="20000"/>
          </a:bodyPr>
          <a:lstStyle/>
          <a:p>
            <a:pPr indent="0" lvl="0" marL="457200" rtl="0" algn="l">
              <a:spcBef>
                <a:spcPts val="1200"/>
              </a:spcBef>
              <a:spcAft>
                <a:spcPts val="0"/>
              </a:spcAft>
              <a:buClr>
                <a:schemeClr val="dk1"/>
              </a:buClr>
              <a:buSzPct val="68750"/>
              <a:buFont typeface="Arial"/>
              <a:buNone/>
            </a:pPr>
            <a:r>
              <a:rPr lang="en"/>
              <a:t>8. Apostle Paul pleads that the Corinthians do not receive the grace of God in vain (2 Corinthians 6:1). We, in GOFAMINT NA, enter into the season of proof Producers. There is Divine ability to deploy the gifts that the Lord has given to us.</a:t>
            </a:r>
            <a:endParaRPr/>
          </a:p>
          <a:p>
            <a:pPr indent="0" lvl="0" marL="457200" rtl="0" algn="l">
              <a:spcBef>
                <a:spcPts val="1200"/>
              </a:spcBef>
              <a:spcAft>
                <a:spcPts val="0"/>
              </a:spcAft>
              <a:buClr>
                <a:schemeClr val="dk1"/>
              </a:buClr>
              <a:buSzPct val="68750"/>
              <a:buFont typeface="Arial"/>
              <a:buNone/>
            </a:pPr>
            <a:r>
              <a:rPr lang="en"/>
              <a:t>9. Henceforth, in our Church, we cancel out smallness. We step into the season of great harvest of souls, accompanied by great works of miracles, signs and wonders. (Jeremiah 30:19)</a:t>
            </a:r>
            <a:endParaRPr/>
          </a:p>
          <a:p>
            <a:pPr indent="0" lvl="0" marL="457200" rtl="0" algn="l">
              <a:spcBef>
                <a:spcPts val="1200"/>
              </a:spcBef>
              <a:spcAft>
                <a:spcPts val="0"/>
              </a:spcAft>
              <a:buClr>
                <a:schemeClr val="dk1"/>
              </a:buClr>
              <a:buSzPct val="68750"/>
              <a:buFont typeface="Arial"/>
              <a:buNone/>
            </a:pPr>
            <a:r>
              <a:rPr lang="en"/>
              <a:t>10. We specially speak over ALL our Assemblies. Not one will be left behind in this move of God. From our midst shall come the Nobles (Jeremiah 30:21-22)</a:t>
            </a:r>
            <a:endParaRPr/>
          </a:p>
          <a:p>
            <a:pPr indent="0" lvl="0" marL="457200" rtl="0" algn="l">
              <a:spcBef>
                <a:spcPts val="1200"/>
              </a:spcBef>
              <a:spcAft>
                <a:spcPts val="0"/>
              </a:spcAft>
              <a:buClr>
                <a:schemeClr val="dk1"/>
              </a:buClr>
              <a:buSzPct val="68750"/>
              <a:buFont typeface="Arial"/>
              <a:buNone/>
            </a:pPr>
            <a:r>
              <a:rPr lang="en"/>
              <a:t>11. Almighty God, we ask for and receive the true and right spirit as You bring us into this season (Psalms 51:10). Our motives will not be selfish but to glorify You alone and to see Your Will perfected on earth, as it is in Heaven.</a:t>
            </a:r>
            <a:endParaRPr/>
          </a:p>
          <a:p>
            <a:pPr indent="0" lvl="0" marL="0" rtl="0" algn="l">
              <a:spcBef>
                <a:spcPts val="12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ph idx="1" type="body"/>
          </p:nvPr>
        </p:nvSpPr>
        <p:spPr>
          <a:xfrm>
            <a:off x="378850" y="1073550"/>
            <a:ext cx="7407000" cy="31725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Clr>
                <a:schemeClr val="dk1"/>
              </a:buClr>
              <a:buSzPts val="688"/>
              <a:buFont typeface="Arial"/>
              <a:buNone/>
            </a:pPr>
            <a:r>
              <a:rPr lang="en" sz="1200"/>
              <a:t>12. Father, deliver us from every pitfall associated with the operation of these Gifts. We shall not be ensnared by mammon, pride, immorality, or any other trap set by the devil.</a:t>
            </a:r>
            <a:endParaRPr sz="1200"/>
          </a:p>
          <a:p>
            <a:pPr indent="0" lvl="0" marL="457200" rtl="0" algn="l">
              <a:spcBef>
                <a:spcPts val="1200"/>
              </a:spcBef>
              <a:spcAft>
                <a:spcPts val="0"/>
              </a:spcAft>
              <a:buClr>
                <a:schemeClr val="dk1"/>
              </a:buClr>
              <a:buSzPts val="688"/>
              <a:buFont typeface="Arial"/>
              <a:buNone/>
            </a:pPr>
            <a:r>
              <a:rPr lang="en" sz="1200"/>
              <a:t>13. We hear the sound of abundant rain. Lord let it rain and let it flood out all ungodliness in your Church and let it prepare the ground for the bumper harvest.</a:t>
            </a:r>
            <a:endParaRPr sz="1200"/>
          </a:p>
          <a:p>
            <a:pPr indent="0" lvl="0" marL="457200" rtl="0" algn="l">
              <a:spcBef>
                <a:spcPts val="1200"/>
              </a:spcBef>
              <a:spcAft>
                <a:spcPts val="0"/>
              </a:spcAft>
              <a:buClr>
                <a:schemeClr val="dk1"/>
              </a:buClr>
              <a:buSzPts val="688"/>
              <a:buFont typeface="Arial"/>
              <a:buNone/>
            </a:pPr>
            <a:r>
              <a:rPr lang="en" sz="1200"/>
              <a:t>14. We declare that every State in the USA is taken for Jesus. We sanctify that Jesus is Lord from the North to the South and from the East to the West. We also claim the whole of Canada and South America for Jesus.</a:t>
            </a:r>
            <a:endParaRPr sz="1200"/>
          </a:p>
          <a:p>
            <a:pPr indent="0" lvl="0" marL="457200" rtl="0" algn="l">
              <a:spcBef>
                <a:spcPts val="1200"/>
              </a:spcBef>
              <a:spcAft>
                <a:spcPts val="0"/>
              </a:spcAft>
              <a:buClr>
                <a:schemeClr val="dk1"/>
              </a:buClr>
              <a:buSzPts val="688"/>
              <a:buFont typeface="Arial"/>
              <a:buNone/>
            </a:pPr>
            <a:r>
              <a:rPr lang="en" sz="1200"/>
              <a:t>15. We receive the grace to continue to walk in unity. There is no place for the spirit that compares themselves with themselves. (2 Corinthians 10:12) The gifts you have given will </a:t>
            </a:r>
            <a:r>
              <a:rPr lang="en" sz="1200"/>
              <a:t>excel</a:t>
            </a:r>
            <a:r>
              <a:rPr lang="en" sz="1200"/>
              <a:t> and You will give more (Apostles, Prophets, Evangelists, Pastors, Teachers).  All of us will remain at our posts, serving you faithfully.</a:t>
            </a:r>
            <a:endParaRPr sz="1200"/>
          </a:p>
          <a:p>
            <a:pPr indent="0" lvl="0" marL="457200" rtl="0" algn="l">
              <a:spcBef>
                <a:spcPts val="1200"/>
              </a:spcBef>
              <a:spcAft>
                <a:spcPts val="0"/>
              </a:spcAft>
              <a:buClr>
                <a:schemeClr val="dk1"/>
              </a:buClr>
              <a:buSzPts val="688"/>
              <a:buFont typeface="Arial"/>
              <a:buNone/>
            </a:pPr>
            <a:r>
              <a:rPr lang="en" sz="1200"/>
              <a:t>16. Thank you Jesus! for raising up a mighty army from GOFAMINT NA to bring defeat to Satan and his hosts.</a:t>
            </a:r>
            <a:endParaRPr sz="1200"/>
          </a:p>
          <a:p>
            <a:pPr indent="0" lvl="0" marL="0" rtl="0" algn="l">
              <a:spcBef>
                <a:spcPts val="1200"/>
              </a:spcBef>
              <a:spcAft>
                <a:spcPts val="1600"/>
              </a:spcAft>
              <a:buSzPts val="688"/>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48300" y="428200"/>
            <a:ext cx="2351400" cy="43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TEXT</a:t>
            </a:r>
            <a:endParaRPr/>
          </a:p>
        </p:txBody>
      </p:sp>
      <p:sp>
        <p:nvSpPr>
          <p:cNvPr id="154" name="Google Shape;154;p27"/>
          <p:cNvSpPr txBox="1"/>
          <p:nvPr>
            <p:ph idx="1" type="body"/>
          </p:nvPr>
        </p:nvSpPr>
        <p:spPr>
          <a:xfrm>
            <a:off x="3539325" y="593900"/>
            <a:ext cx="5090400" cy="4011600"/>
          </a:xfrm>
          <a:prstGeom prst="rect">
            <a:avLst/>
          </a:prstGeom>
        </p:spPr>
        <p:txBody>
          <a:bodyPr anchorCtr="0" anchor="t" bIns="91425" lIns="91425" spcFirstLastPara="1" rIns="91425" wrap="square" tIns="91425">
            <a:normAutofit fontScale="92500"/>
          </a:bodyPr>
          <a:lstStyle/>
          <a:p>
            <a:pPr indent="0" lvl="0" marL="457200" rtl="0" algn="l">
              <a:spcBef>
                <a:spcPts val="0"/>
              </a:spcBef>
              <a:spcAft>
                <a:spcPts val="0"/>
              </a:spcAft>
              <a:buNone/>
            </a:pPr>
            <a:r>
              <a:rPr lang="en"/>
              <a:t>: </a:t>
            </a:r>
            <a:r>
              <a:rPr i="1" lang="en"/>
              <a:t>Ephesians 4:11-14 (NKJV)</a:t>
            </a:r>
            <a:endParaRPr i="1"/>
          </a:p>
          <a:p>
            <a:pPr indent="0" lvl="0" marL="457200" rtl="0" algn="l">
              <a:spcBef>
                <a:spcPts val="1600"/>
              </a:spcBef>
              <a:spcAft>
                <a:spcPts val="0"/>
              </a:spcAft>
              <a:buNone/>
            </a:pPr>
            <a:r>
              <a:rPr i="1" lang="en"/>
              <a:t>11 And He Himself gave some to be apostles, some prophets, some evangelists, and some pastors and teachers,</a:t>
            </a:r>
            <a:endParaRPr i="1"/>
          </a:p>
          <a:p>
            <a:pPr indent="0" lvl="0" marL="457200" rtl="0" algn="l">
              <a:spcBef>
                <a:spcPts val="1600"/>
              </a:spcBef>
              <a:spcAft>
                <a:spcPts val="0"/>
              </a:spcAft>
              <a:buNone/>
            </a:pPr>
            <a:r>
              <a:rPr i="1" lang="en"/>
              <a:t>12 for the equipping of the saints for the work of ministry, for the edifying of the body of Christ,</a:t>
            </a:r>
            <a:endParaRPr i="1"/>
          </a:p>
          <a:p>
            <a:pPr indent="0" lvl="0" marL="457200" rtl="0" algn="l">
              <a:spcBef>
                <a:spcPts val="1600"/>
              </a:spcBef>
              <a:spcAft>
                <a:spcPts val="0"/>
              </a:spcAft>
              <a:buNone/>
            </a:pPr>
            <a:r>
              <a:rPr i="1" lang="en"/>
              <a:t>13 till we all come to the unity of the faith and of the knowledge of the Son of God, to a perfect man, to the measure of the stature of the fullness of Christ;</a:t>
            </a:r>
            <a:endParaRPr i="1"/>
          </a:p>
          <a:p>
            <a:pPr indent="0" lvl="0" marL="457200" rtl="0" algn="l">
              <a:spcBef>
                <a:spcPts val="1600"/>
              </a:spcBef>
              <a:spcAft>
                <a:spcPts val="0"/>
              </a:spcAft>
              <a:buNone/>
            </a:pPr>
            <a:r>
              <a:rPr i="1" lang="en"/>
              <a:t>14 that we should no longer be children, tossed to and fro and carried about with every wind of doctrine, by the trickery of men, in the cunning craftiness of deceitful plotting,</a:t>
            </a:r>
            <a:endParaRPr i="1"/>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idx="1" type="body"/>
          </p:nvPr>
        </p:nvSpPr>
        <p:spPr>
          <a:xfrm>
            <a:off x="814025" y="945000"/>
            <a:ext cx="7515900" cy="3253500"/>
          </a:xfrm>
          <a:prstGeom prst="rect">
            <a:avLst/>
          </a:prstGeom>
        </p:spPr>
        <p:txBody>
          <a:bodyPr anchorCtr="0" anchor="ctr" bIns="91425" lIns="91425" spcFirstLastPara="1" rIns="91425" wrap="square" tIns="91425">
            <a:normAutofit lnSpcReduction="20000"/>
          </a:bodyPr>
          <a:lstStyle/>
          <a:p>
            <a:pPr indent="0" lvl="0" marL="457200" rtl="0" algn="ctr">
              <a:spcBef>
                <a:spcPts val="0"/>
              </a:spcBef>
              <a:spcAft>
                <a:spcPts val="0"/>
              </a:spcAft>
              <a:buNone/>
            </a:pPr>
            <a:r>
              <a:rPr b="1" i="1" lang="en"/>
              <a:t>The aim of Christ is for His Church to become a permanent revolution for the establishment of His Kingdom on earth as it is in Heaven and bring a bumper harvest of souls into the Kingdom (Ephesians 3:20-21) </a:t>
            </a:r>
            <a:endParaRPr b="1" i="1"/>
          </a:p>
          <a:p>
            <a:pPr indent="0" lvl="0" marL="457200" rtl="0" algn="ctr">
              <a:spcBef>
                <a:spcPts val="1600"/>
              </a:spcBef>
              <a:spcAft>
                <a:spcPts val="0"/>
              </a:spcAft>
              <a:buNone/>
            </a:pPr>
            <a:r>
              <a:rPr b="1" i="1" lang="en"/>
              <a:t>- Pastor Sunday Adu</a:t>
            </a:r>
            <a:endParaRPr b="1" i="1"/>
          </a:p>
          <a:p>
            <a:pPr indent="0" lvl="0" marL="0" rtl="0" algn="ctr">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48300" y="1462450"/>
            <a:ext cx="2351400" cy="336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NOTHING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LACKING</a:t>
            </a:r>
            <a:endParaRPr/>
          </a:p>
        </p:txBody>
      </p:sp>
      <p:sp>
        <p:nvSpPr>
          <p:cNvPr id="165" name="Google Shape;165;p29"/>
          <p:cNvSpPr txBox="1"/>
          <p:nvPr>
            <p:ph idx="1" type="body"/>
          </p:nvPr>
        </p:nvSpPr>
        <p:spPr>
          <a:xfrm>
            <a:off x="3353300" y="593900"/>
            <a:ext cx="5276400" cy="40116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lang="en"/>
              <a:t>There is no lack in Christ because He has become our sufficiency.</a:t>
            </a:r>
            <a:endParaRPr/>
          </a:p>
          <a:p>
            <a:pPr indent="0" lvl="0" marL="457200" rtl="0" algn="l">
              <a:spcBef>
                <a:spcPts val="1600"/>
              </a:spcBef>
              <a:spcAft>
                <a:spcPts val="0"/>
              </a:spcAft>
              <a:buNone/>
            </a:pPr>
            <a:r>
              <a:rPr i="1" lang="en"/>
              <a:t>2 Corinthians 3:5-6 (NKJV)</a:t>
            </a:r>
            <a:endParaRPr i="1"/>
          </a:p>
          <a:p>
            <a:pPr indent="0" lvl="0" marL="457200" rtl="0" algn="l">
              <a:spcBef>
                <a:spcPts val="1600"/>
              </a:spcBef>
              <a:spcAft>
                <a:spcPts val="0"/>
              </a:spcAft>
              <a:buNone/>
            </a:pPr>
            <a:r>
              <a:rPr i="1" lang="en"/>
              <a:t>5 Not that we are sufficient of ourselves to think of anything as being from ourselves, but our sufficiency is from God,</a:t>
            </a:r>
            <a:endParaRPr i="1"/>
          </a:p>
          <a:p>
            <a:pPr indent="0" lvl="0" marL="457200" rtl="0" algn="l">
              <a:spcBef>
                <a:spcPts val="1600"/>
              </a:spcBef>
              <a:spcAft>
                <a:spcPts val="0"/>
              </a:spcAft>
              <a:buNone/>
            </a:pPr>
            <a:r>
              <a:rPr i="1" lang="en"/>
              <a:t>6 who also made us </a:t>
            </a:r>
            <a:r>
              <a:rPr b="1" i="1" lang="en"/>
              <a:t>sufficient as ministers of the new covenant</a:t>
            </a:r>
            <a:r>
              <a:rPr i="1" lang="en"/>
              <a:t>, not of the letter but of the Spirit; for the letter kills, but the Spirit gives life.</a:t>
            </a:r>
            <a:endParaRPr i="1"/>
          </a:p>
          <a:p>
            <a:pPr indent="0" lvl="0" marL="457200" rtl="0" algn="l">
              <a:spcBef>
                <a:spcPts val="1600"/>
              </a:spcBef>
              <a:spcAft>
                <a:spcPts val="0"/>
              </a:spcAft>
              <a:buNone/>
            </a:pPr>
            <a:r>
              <a:rPr i="1" lang="en"/>
              <a:t>2 Peter 1:3</a:t>
            </a:r>
            <a:endParaRPr i="1"/>
          </a:p>
          <a:p>
            <a:pPr indent="0" lvl="0" marL="0" rtl="0" algn="ctr">
              <a:spcBef>
                <a:spcPts val="1600"/>
              </a:spcBef>
              <a:spcAft>
                <a:spcPts val="1600"/>
              </a:spcAft>
              <a:buNone/>
            </a:pPr>
            <a:r>
              <a:rPr i="1" lang="en"/>
              <a:t>as His divine power has given to us all things that pertain to life and godliness, through the knowledge of Him who called us by glory and virtue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idx="1" type="body"/>
          </p:nvPr>
        </p:nvSpPr>
        <p:spPr>
          <a:xfrm>
            <a:off x="4026250" y="370700"/>
            <a:ext cx="4747200" cy="4146300"/>
          </a:xfrm>
          <a:prstGeom prst="rect">
            <a:avLst/>
          </a:prstGeom>
        </p:spPr>
        <p:txBody>
          <a:bodyPr anchorCtr="0" anchor="ctr" bIns="91425" lIns="91425" spcFirstLastPara="1" rIns="91425" wrap="square" tIns="91425">
            <a:normAutofit/>
          </a:bodyPr>
          <a:lstStyle/>
          <a:p>
            <a:pPr indent="0" lvl="0" marL="0" rtl="0" algn="l">
              <a:spcBef>
                <a:spcPts val="0"/>
              </a:spcBef>
              <a:spcAft>
                <a:spcPts val="1600"/>
              </a:spcAft>
              <a:buNone/>
            </a:pPr>
            <a:r>
              <a:rPr lang="en"/>
              <a:t>The work of the Lord is not supposed to be run by human energy or wisdom. There is always enough provision for a vision born by the Spirit of God. The true Church of God is not man’s establishment. Jesus is the Lord and Master in His Church. Therefore, the Lord gave to the Church what she requires to be strong, healthy, vibrant, resourceful, powerful, and fruitful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idx="1" type="body"/>
          </p:nvPr>
        </p:nvSpPr>
        <p:spPr>
          <a:xfrm>
            <a:off x="814025" y="945000"/>
            <a:ext cx="7515900" cy="32535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0"/>
              </a:spcAft>
              <a:buNone/>
            </a:pPr>
            <a:r>
              <a:rPr lang="en"/>
              <a:t>THE STATE OF THE CHURCH WITHOUT THE 5-FOLD MINISTRY GIFTS IN OPERATION</a:t>
            </a:r>
            <a:endParaRPr/>
          </a:p>
          <a:p>
            <a:pPr indent="0" lvl="0" marL="0" rtl="0" algn="ctr">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idx="1" type="body"/>
          </p:nvPr>
        </p:nvSpPr>
        <p:spPr>
          <a:xfrm>
            <a:off x="341250" y="649050"/>
            <a:ext cx="3999900" cy="3416400"/>
          </a:xfrm>
          <a:prstGeom prst="rect">
            <a:avLst/>
          </a:prstGeom>
        </p:spPr>
        <p:txBody>
          <a:bodyPr anchorCtr="0" anchor="t" bIns="91425" lIns="91425" spcFirstLastPara="1" rIns="91425" wrap="square" tIns="91425">
            <a:normAutofit/>
          </a:bodyPr>
          <a:lstStyle/>
          <a:p>
            <a:pPr indent="0" lvl="0" marL="45720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sz="1500">
              <a:solidFill>
                <a:schemeClr val="dk1"/>
              </a:solidFill>
            </a:endParaRPr>
          </a:p>
          <a:p>
            <a:pPr indent="0" lvl="0" marL="457200" rtl="0" algn="l">
              <a:spcBef>
                <a:spcPts val="1200"/>
              </a:spcBef>
              <a:spcAft>
                <a:spcPts val="0"/>
              </a:spcAft>
              <a:buClr>
                <a:schemeClr val="dk1"/>
              </a:buClr>
              <a:buSzPts val="1100"/>
              <a:buFont typeface="Arial"/>
              <a:buNone/>
            </a:pPr>
            <a:r>
              <a:rPr lang="en" sz="1500">
                <a:solidFill>
                  <a:schemeClr val="dk1"/>
                </a:solidFill>
              </a:rPr>
              <a:t> Apostles - Govern</a:t>
            </a:r>
            <a:endParaRPr sz="1500">
              <a:solidFill>
                <a:schemeClr val="dk1"/>
              </a:solidFill>
            </a:endParaRPr>
          </a:p>
          <a:p>
            <a:pPr indent="0" lvl="0" marL="457200" rtl="0" algn="l">
              <a:spcBef>
                <a:spcPts val="1200"/>
              </a:spcBef>
              <a:spcAft>
                <a:spcPts val="0"/>
              </a:spcAft>
              <a:buClr>
                <a:schemeClr val="dk1"/>
              </a:buClr>
              <a:buSzPts val="1100"/>
              <a:buFont typeface="Arial"/>
              <a:buNone/>
            </a:pPr>
            <a:r>
              <a:rPr lang="en" sz="1500">
                <a:solidFill>
                  <a:schemeClr val="dk1"/>
                </a:solidFill>
              </a:rPr>
              <a:t> Prophets - Guide</a:t>
            </a:r>
            <a:endParaRPr sz="1500">
              <a:solidFill>
                <a:schemeClr val="dk1"/>
              </a:solidFill>
            </a:endParaRPr>
          </a:p>
          <a:p>
            <a:pPr indent="0" lvl="0" marL="457200" rtl="0" algn="l">
              <a:spcBef>
                <a:spcPts val="1200"/>
              </a:spcBef>
              <a:spcAft>
                <a:spcPts val="0"/>
              </a:spcAft>
              <a:buClr>
                <a:schemeClr val="dk1"/>
              </a:buClr>
              <a:buSzPts val="1100"/>
              <a:buFont typeface="Arial"/>
              <a:buNone/>
            </a:pPr>
            <a:r>
              <a:rPr lang="en" sz="1500">
                <a:solidFill>
                  <a:schemeClr val="dk1"/>
                </a:solidFill>
              </a:rPr>
              <a:t> Evangelists - Gather</a:t>
            </a:r>
            <a:endParaRPr sz="1500">
              <a:solidFill>
                <a:schemeClr val="dk1"/>
              </a:solidFill>
            </a:endParaRPr>
          </a:p>
          <a:p>
            <a:pPr indent="0" lvl="0" marL="457200" rtl="0" algn="l">
              <a:spcBef>
                <a:spcPts val="1200"/>
              </a:spcBef>
              <a:spcAft>
                <a:spcPts val="0"/>
              </a:spcAft>
              <a:buClr>
                <a:schemeClr val="dk1"/>
              </a:buClr>
              <a:buSzPts val="1100"/>
              <a:buFont typeface="Arial"/>
              <a:buNone/>
            </a:pPr>
            <a:r>
              <a:rPr lang="en" sz="1500">
                <a:solidFill>
                  <a:schemeClr val="dk1"/>
                </a:solidFill>
              </a:rPr>
              <a:t>Pastors - Guard</a:t>
            </a:r>
            <a:endParaRPr sz="1500">
              <a:solidFill>
                <a:schemeClr val="dk1"/>
              </a:solidFill>
            </a:endParaRPr>
          </a:p>
          <a:p>
            <a:pPr indent="0" lvl="0" marL="457200" rtl="0" algn="l">
              <a:spcBef>
                <a:spcPts val="1200"/>
              </a:spcBef>
              <a:spcAft>
                <a:spcPts val="0"/>
              </a:spcAft>
              <a:buClr>
                <a:schemeClr val="dk1"/>
              </a:buClr>
              <a:buSzPts val="1100"/>
              <a:buFont typeface="Arial"/>
              <a:buNone/>
            </a:pPr>
            <a:r>
              <a:rPr lang="en" sz="1500">
                <a:solidFill>
                  <a:schemeClr val="dk1"/>
                </a:solidFill>
              </a:rPr>
              <a:t>Teachers - Ground.</a:t>
            </a:r>
            <a:endParaRPr sz="1500">
              <a:solidFill>
                <a:schemeClr val="dk1"/>
              </a:solidFill>
            </a:endParaRPr>
          </a:p>
          <a:p>
            <a:pPr indent="0" lvl="0" marL="0" rtl="0" algn="l">
              <a:spcBef>
                <a:spcPts val="1200"/>
              </a:spcBef>
              <a:spcAft>
                <a:spcPts val="1200"/>
              </a:spcAft>
              <a:buNone/>
            </a:pPr>
            <a:r>
              <a:t/>
            </a:r>
            <a:endParaRPr/>
          </a:p>
        </p:txBody>
      </p:sp>
      <p:sp>
        <p:nvSpPr>
          <p:cNvPr id="181" name="Google Shape;181;p32"/>
          <p:cNvSpPr txBox="1"/>
          <p:nvPr>
            <p:ph idx="2" type="body"/>
          </p:nvPr>
        </p:nvSpPr>
        <p:spPr>
          <a:xfrm>
            <a:off x="4832400" y="695275"/>
            <a:ext cx="3999900" cy="3416400"/>
          </a:xfrm>
          <a:prstGeom prst="rect">
            <a:avLst/>
          </a:prstGeom>
        </p:spPr>
        <p:txBody>
          <a:bodyPr anchorCtr="0" anchor="t" bIns="91425" lIns="91425" spcFirstLastPara="1" rIns="91425" wrap="square" tIns="91425">
            <a:normAutofit lnSpcReduction="10000"/>
          </a:bodyPr>
          <a:lstStyle/>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457200" rtl="0" algn="l">
              <a:spcBef>
                <a:spcPts val="1200"/>
              </a:spcBef>
              <a:spcAft>
                <a:spcPts val="0"/>
              </a:spcAft>
              <a:buClr>
                <a:schemeClr val="dk1"/>
              </a:buClr>
              <a:buSzPts val="1100"/>
              <a:buFont typeface="Arial"/>
              <a:buNone/>
            </a:pPr>
            <a:r>
              <a:rPr lang="en">
                <a:solidFill>
                  <a:schemeClr val="dk1"/>
                </a:solidFill>
              </a:rPr>
              <a:t>APOSTLES - Have Long Sight</a:t>
            </a:r>
            <a:endParaRPr>
              <a:solidFill>
                <a:schemeClr val="dk1"/>
              </a:solidFill>
            </a:endParaRPr>
          </a:p>
          <a:p>
            <a:pPr indent="0" lvl="0" marL="457200" rtl="0" algn="l">
              <a:spcBef>
                <a:spcPts val="1200"/>
              </a:spcBef>
              <a:spcAft>
                <a:spcPts val="0"/>
              </a:spcAft>
              <a:buClr>
                <a:schemeClr val="dk1"/>
              </a:buClr>
              <a:buSzPts val="1100"/>
              <a:buFont typeface="Arial"/>
              <a:buNone/>
            </a:pPr>
            <a:r>
              <a:rPr lang="en">
                <a:solidFill>
                  <a:schemeClr val="dk1"/>
                </a:solidFill>
              </a:rPr>
              <a:t>PROPHETS - Have Foresight</a:t>
            </a:r>
            <a:endParaRPr>
              <a:solidFill>
                <a:schemeClr val="dk1"/>
              </a:solidFill>
            </a:endParaRPr>
          </a:p>
          <a:p>
            <a:pPr indent="0" lvl="0" marL="457200" rtl="0" algn="l">
              <a:spcBef>
                <a:spcPts val="1200"/>
              </a:spcBef>
              <a:spcAft>
                <a:spcPts val="0"/>
              </a:spcAft>
              <a:buClr>
                <a:schemeClr val="dk1"/>
              </a:buClr>
              <a:buSzPts val="1100"/>
              <a:buFont typeface="Arial"/>
              <a:buNone/>
            </a:pPr>
            <a:r>
              <a:rPr lang="en">
                <a:solidFill>
                  <a:schemeClr val="dk1"/>
                </a:solidFill>
              </a:rPr>
              <a:t>EVANGELISTS - Have Hindsight</a:t>
            </a:r>
            <a:endParaRPr>
              <a:solidFill>
                <a:schemeClr val="dk1"/>
              </a:solidFill>
            </a:endParaRPr>
          </a:p>
          <a:p>
            <a:pPr indent="0" lvl="0" marL="457200" rtl="0" algn="l">
              <a:spcBef>
                <a:spcPts val="1200"/>
              </a:spcBef>
              <a:spcAft>
                <a:spcPts val="0"/>
              </a:spcAft>
              <a:buClr>
                <a:schemeClr val="dk1"/>
              </a:buClr>
              <a:buSzPts val="1100"/>
              <a:buFont typeface="Arial"/>
              <a:buNone/>
            </a:pPr>
            <a:r>
              <a:rPr lang="en">
                <a:solidFill>
                  <a:schemeClr val="dk1"/>
                </a:solidFill>
              </a:rPr>
              <a:t>TEACHERS - Have Insight</a:t>
            </a:r>
            <a:endParaRPr>
              <a:solidFill>
                <a:schemeClr val="dk1"/>
              </a:solidFill>
            </a:endParaRPr>
          </a:p>
          <a:p>
            <a:pPr indent="0" lvl="0" marL="457200" rtl="0" algn="l">
              <a:spcBef>
                <a:spcPts val="1200"/>
              </a:spcBef>
              <a:spcAft>
                <a:spcPts val="0"/>
              </a:spcAft>
              <a:buNone/>
            </a:pPr>
            <a:r>
              <a:rPr lang="en">
                <a:solidFill>
                  <a:schemeClr val="dk1"/>
                </a:solidFill>
              </a:rPr>
              <a:t>PASTORS - Have Oversight</a:t>
            </a:r>
            <a:endParaRPr>
              <a:solidFill>
                <a:schemeClr val="dk1"/>
              </a:solidFill>
            </a:endParaRPr>
          </a:p>
          <a:p>
            <a:pPr indent="0" lvl="0" marL="45720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1200"/>
              </a:spcAft>
              <a:buNone/>
            </a:pPr>
            <a:r>
              <a:rPr lang="en">
                <a:solidFill>
                  <a:schemeClr val="dk1"/>
                </a:solidFill>
                <a:latin typeface="Calibri"/>
                <a:ea typeface="Calibri"/>
                <a:cs typeface="Calibri"/>
                <a:sym typeface="Calibri"/>
              </a:rPr>
              <a:t> </a:t>
            </a:r>
            <a:endParaRPr/>
          </a:p>
        </p:txBody>
      </p:sp>
      <p:sp>
        <p:nvSpPr>
          <p:cNvPr id="182" name="Google Shape;182;p32"/>
          <p:cNvSpPr txBox="1"/>
          <p:nvPr/>
        </p:nvSpPr>
        <p:spPr>
          <a:xfrm>
            <a:off x="2186300" y="4446450"/>
            <a:ext cx="59976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500">
                <a:solidFill>
                  <a:schemeClr val="dk1"/>
                </a:solidFill>
                <a:latin typeface="Calibri"/>
                <a:ea typeface="Calibri"/>
                <a:cs typeface="Calibri"/>
                <a:sym typeface="Calibri"/>
              </a:rPr>
              <a:t>   NONE OF THESE GIFTS IN OPERATION - No sight, blindness</a:t>
            </a:r>
            <a:endParaRPr sz="22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idx="1" type="body"/>
          </p:nvPr>
        </p:nvSpPr>
        <p:spPr>
          <a:xfrm>
            <a:off x="311700" y="1152475"/>
            <a:ext cx="8520600" cy="3223800"/>
          </a:xfrm>
          <a:prstGeom prst="rect">
            <a:avLst/>
          </a:prstGeom>
        </p:spPr>
        <p:txBody>
          <a:bodyPr anchorCtr="0" anchor="t" bIns="91425" lIns="91425" spcFirstLastPara="1" rIns="91425" wrap="square" tIns="91425">
            <a:normAutofit fontScale="92500" lnSpcReduction="10000"/>
          </a:bodyPr>
          <a:lstStyle/>
          <a:p>
            <a:pPr indent="0" lvl="0" marL="457200" rtl="0" algn="l">
              <a:spcBef>
                <a:spcPts val="0"/>
              </a:spcBef>
              <a:spcAft>
                <a:spcPts val="0"/>
              </a:spcAft>
              <a:buNone/>
            </a:pPr>
            <a:r>
              <a:rPr lang="en"/>
              <a:t>When these Gifts are not in operation, the Church will be:</a:t>
            </a:r>
            <a:endParaRPr/>
          </a:p>
          <a:p>
            <a:pPr indent="0" lvl="0" marL="457200" rtl="0" algn="l">
              <a:spcBef>
                <a:spcPts val="1600"/>
              </a:spcBef>
              <a:spcAft>
                <a:spcPts val="0"/>
              </a:spcAft>
              <a:buNone/>
            </a:pPr>
            <a:r>
              <a:rPr lang="en"/>
              <a:t>Revelation-less : You cannot know the things of God solely by study and reason. The revealed Will of God, helps us to discover what the Lord is saying to the Church in far greater dimensions than study. In fact, much study without revelation will sap the Minister.</a:t>
            </a:r>
            <a:endParaRPr/>
          </a:p>
          <a:p>
            <a:pPr indent="0" lvl="0" marL="457200" rtl="0" algn="l">
              <a:spcBef>
                <a:spcPts val="1600"/>
              </a:spcBef>
              <a:spcAft>
                <a:spcPts val="0"/>
              </a:spcAft>
              <a:buNone/>
            </a:pPr>
            <a:r>
              <a:rPr lang="en"/>
              <a:t>Even the church in the wilderness (at least the leaders) did not lack revelation and that accounts for the surmounting of the obstacles on their way.</a:t>
            </a:r>
            <a:endParaRPr/>
          </a:p>
          <a:p>
            <a:pPr indent="0" lvl="0" marL="457200" rtl="0" algn="l">
              <a:spcBef>
                <a:spcPts val="1600"/>
              </a:spcBef>
              <a:spcAft>
                <a:spcPts val="0"/>
              </a:spcAft>
              <a:buNone/>
            </a:pPr>
            <a:r>
              <a:rPr lang="en"/>
              <a:t>AND, the Church of the New Testament is now well placed to be more successful and bring down more glory.</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idx="1" type="body"/>
          </p:nvPr>
        </p:nvSpPr>
        <p:spPr>
          <a:xfrm>
            <a:off x="2230600" y="518875"/>
            <a:ext cx="6283800" cy="42231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rPr i="1" lang="en"/>
              <a:t>2 Corinthians 3:7-10 (NKJV)</a:t>
            </a:r>
            <a:endParaRPr i="1"/>
          </a:p>
          <a:p>
            <a:pPr indent="0" lvl="0" marL="457200" rtl="0" algn="l">
              <a:spcBef>
                <a:spcPts val="1600"/>
              </a:spcBef>
              <a:spcAft>
                <a:spcPts val="0"/>
              </a:spcAft>
              <a:buNone/>
            </a:pPr>
            <a:r>
              <a:rPr i="1" lang="en"/>
              <a:t>7 But if the ministry of death, written and engraved on stones, was glorious, so that the children of Israel could not look steadily at the face of Moses because of the glory of his countenance, which glory was passing away,</a:t>
            </a:r>
            <a:endParaRPr i="1"/>
          </a:p>
          <a:p>
            <a:pPr indent="0" lvl="0" marL="457200" rtl="0" algn="l">
              <a:spcBef>
                <a:spcPts val="1600"/>
              </a:spcBef>
              <a:spcAft>
                <a:spcPts val="0"/>
              </a:spcAft>
              <a:buNone/>
            </a:pPr>
            <a:r>
              <a:rPr i="1" lang="en"/>
              <a:t>8 how will the ministry of the Spirit not be more glorious?</a:t>
            </a:r>
            <a:endParaRPr i="1"/>
          </a:p>
          <a:p>
            <a:pPr indent="0" lvl="0" marL="457200" rtl="0" algn="l">
              <a:spcBef>
                <a:spcPts val="1600"/>
              </a:spcBef>
              <a:spcAft>
                <a:spcPts val="0"/>
              </a:spcAft>
              <a:buNone/>
            </a:pPr>
            <a:r>
              <a:rPr i="1" lang="en"/>
              <a:t>9 For if the ministry of condemnation had glory, the ministry of righteousness exceeds much more in glory.</a:t>
            </a:r>
            <a:endParaRPr i="1"/>
          </a:p>
          <a:p>
            <a:pPr indent="0" lvl="0" marL="457200" rtl="0" algn="l">
              <a:spcBef>
                <a:spcPts val="1600"/>
              </a:spcBef>
              <a:spcAft>
                <a:spcPts val="0"/>
              </a:spcAft>
              <a:buNone/>
            </a:pPr>
            <a:r>
              <a:rPr i="1" lang="en"/>
              <a:t>10 For even what was made glorious had no glory in this respect, because of the glory that excels.</a:t>
            </a:r>
            <a:endParaRPr i="1"/>
          </a:p>
          <a:p>
            <a:pPr indent="0" lvl="0" marL="457200" rtl="0" algn="l">
              <a:spcBef>
                <a:spcPts val="1600"/>
              </a:spcBef>
              <a:spcAft>
                <a:spcPts val="0"/>
              </a:spcAft>
              <a:buNone/>
            </a:pPr>
            <a:r>
              <a:rPr lang="en"/>
              <a:t>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